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26"/>
  </p:notesMasterIdLst>
  <p:sldIdLst>
    <p:sldId id="280" r:id="rId2"/>
    <p:sldId id="282" r:id="rId3"/>
    <p:sldId id="256" r:id="rId4"/>
    <p:sldId id="257" r:id="rId5"/>
    <p:sldId id="258" r:id="rId6"/>
    <p:sldId id="283" r:id="rId7"/>
    <p:sldId id="284" r:id="rId8"/>
    <p:sldId id="285" r:id="rId9"/>
    <p:sldId id="286" r:id="rId10"/>
    <p:sldId id="273" r:id="rId11"/>
    <p:sldId id="260" r:id="rId12"/>
    <p:sldId id="263" r:id="rId13"/>
    <p:sldId id="265" r:id="rId14"/>
    <p:sldId id="266" r:id="rId15"/>
    <p:sldId id="275" r:id="rId16"/>
    <p:sldId id="276" r:id="rId17"/>
    <p:sldId id="268" r:id="rId18"/>
    <p:sldId id="274" r:id="rId19"/>
    <p:sldId id="269" r:id="rId20"/>
    <p:sldId id="270" r:id="rId21"/>
    <p:sldId id="272" r:id="rId22"/>
    <p:sldId id="277" r:id="rId23"/>
    <p:sldId id="262" r:id="rId24"/>
    <p:sldId id="27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D49D54-71FA-4598-BF1F-DD97CBC86F19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87C59C98-759E-426F-888B-CC19664907DA}">
      <dgm:prSet phldrT="[Text]" custT="1"/>
      <dgm:spPr/>
      <dgm:t>
        <a:bodyPr/>
        <a:lstStyle/>
        <a:p>
          <a:r>
            <a:rPr lang="en-US" sz="1800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Clustering techniques</a:t>
          </a:r>
        </a:p>
      </dgm:t>
    </dgm:pt>
    <dgm:pt modelId="{49C6B6E3-E6CA-4522-9B92-8F2D785F6680}" type="parTrans" cxnId="{4D9A2373-9209-4828-99BA-DEA2CEC3537D}">
      <dgm:prSet/>
      <dgm:spPr/>
      <dgm:t>
        <a:bodyPr/>
        <a:lstStyle/>
        <a:p>
          <a:endParaRPr lang="en-US"/>
        </a:p>
      </dgm:t>
    </dgm:pt>
    <dgm:pt modelId="{494F8B5E-DE43-4B67-8DD2-EF28C29EF345}" type="sibTrans" cxnId="{4D9A2373-9209-4828-99BA-DEA2CEC3537D}">
      <dgm:prSet/>
      <dgm:spPr/>
      <dgm:t>
        <a:bodyPr/>
        <a:lstStyle/>
        <a:p>
          <a:endParaRPr lang="en-US"/>
        </a:p>
      </dgm:t>
    </dgm:pt>
    <dgm:pt modelId="{3ABAA2AF-052D-4548-8D7B-66F699C25EE2}">
      <dgm:prSet phldrT="[Text]" custT="1"/>
      <dgm:spPr/>
      <dgm:t>
        <a:bodyPr/>
        <a:lstStyle/>
        <a:p>
          <a:r>
            <a:rPr lang="en-US" sz="1800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Clustering Streaming Data Sources</a:t>
          </a:r>
        </a:p>
      </dgm:t>
    </dgm:pt>
    <dgm:pt modelId="{8F6F7CDE-DD99-43C4-999C-D35A9D5AD9B9}" type="parTrans" cxnId="{88C27BEF-0E7A-4C4D-9169-6CE401BCCBC2}">
      <dgm:prSet/>
      <dgm:spPr/>
      <dgm:t>
        <a:bodyPr/>
        <a:lstStyle/>
        <a:p>
          <a:endParaRPr lang="en-US"/>
        </a:p>
      </dgm:t>
    </dgm:pt>
    <dgm:pt modelId="{5303050B-A8C1-44BB-AC16-6F014B1AD0E7}" type="sibTrans" cxnId="{88C27BEF-0E7A-4C4D-9169-6CE401BCCBC2}">
      <dgm:prSet/>
      <dgm:spPr/>
      <dgm:t>
        <a:bodyPr/>
        <a:lstStyle/>
        <a:p>
          <a:endParaRPr lang="en-US"/>
        </a:p>
      </dgm:t>
    </dgm:pt>
    <dgm:pt modelId="{CF26BAC9-E0A8-40C9-9F3A-4CF471FA0D61}">
      <dgm:prSet phldrT="[Text]" custT="1"/>
      <dgm:spPr/>
      <dgm:t>
        <a:bodyPr/>
        <a:lstStyle/>
        <a:p>
          <a:r>
            <a:rPr lang="en-US" sz="1800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Ubiquitous Data Clustering</a:t>
          </a:r>
        </a:p>
      </dgm:t>
    </dgm:pt>
    <dgm:pt modelId="{456490E7-C2F1-46A2-B765-89FE90A87F2D}" type="parTrans" cxnId="{C087AD43-5C98-4492-89A6-ACC2776C4437}">
      <dgm:prSet/>
      <dgm:spPr/>
      <dgm:t>
        <a:bodyPr/>
        <a:lstStyle/>
        <a:p>
          <a:endParaRPr lang="en-US"/>
        </a:p>
      </dgm:t>
    </dgm:pt>
    <dgm:pt modelId="{963A2960-ADF2-4DEA-96F6-2C09E4C57E37}" type="sibTrans" cxnId="{C087AD43-5C98-4492-89A6-ACC2776C4437}">
      <dgm:prSet/>
      <dgm:spPr/>
      <dgm:t>
        <a:bodyPr/>
        <a:lstStyle/>
        <a:p>
          <a:endParaRPr lang="en-US"/>
        </a:p>
      </dgm:t>
    </dgm:pt>
    <dgm:pt modelId="{85D03016-57F5-49F9-A583-77A05E649E36}">
      <dgm:prSet phldrT="[Text]" custT="1"/>
      <dgm:spPr/>
      <dgm:t>
        <a:bodyPr/>
        <a:lstStyle/>
        <a:p>
          <a:r>
            <a:rPr lang="en-US" sz="1800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Clustering Streaming Observation</a:t>
          </a:r>
        </a:p>
      </dgm:t>
    </dgm:pt>
    <dgm:pt modelId="{F0BAC079-00A1-4031-9DBB-7E771717EEBD}" type="sibTrans" cxnId="{80C54C9B-2306-43DA-B328-A692667A63F4}">
      <dgm:prSet/>
      <dgm:spPr/>
      <dgm:t>
        <a:bodyPr/>
        <a:lstStyle/>
        <a:p>
          <a:endParaRPr lang="en-US"/>
        </a:p>
      </dgm:t>
    </dgm:pt>
    <dgm:pt modelId="{7C2CFA5D-56C8-40F2-867C-4F0807DE2AD2}" type="parTrans" cxnId="{80C54C9B-2306-43DA-B328-A692667A63F4}">
      <dgm:prSet/>
      <dgm:spPr/>
      <dgm:t>
        <a:bodyPr/>
        <a:lstStyle/>
        <a:p>
          <a:endParaRPr lang="en-US"/>
        </a:p>
      </dgm:t>
    </dgm:pt>
    <dgm:pt modelId="{AEC4F1F8-883E-4CCC-BD1C-4A36B106A384}" type="pres">
      <dgm:prSet presAssocID="{5DD49D54-71FA-4598-BF1F-DD97CBC86F1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9969B21-59DD-461F-B4D9-1DD19089A290}" type="pres">
      <dgm:prSet presAssocID="{87C59C98-759E-426F-888B-CC19664907DA}" presName="hierRoot1" presStyleCnt="0">
        <dgm:presLayoutVars>
          <dgm:hierBranch val="init"/>
        </dgm:presLayoutVars>
      </dgm:prSet>
      <dgm:spPr/>
    </dgm:pt>
    <dgm:pt modelId="{5F192E8E-713B-40CB-9686-4BBE9B4E240D}" type="pres">
      <dgm:prSet presAssocID="{87C59C98-759E-426F-888B-CC19664907DA}" presName="rootComposite1" presStyleCnt="0"/>
      <dgm:spPr/>
    </dgm:pt>
    <dgm:pt modelId="{F470DEF1-9D39-4DD5-BC52-D03608D7E933}" type="pres">
      <dgm:prSet presAssocID="{87C59C98-759E-426F-888B-CC19664907DA}" presName="rootText1" presStyleLbl="node0" presStyleIdx="0" presStyleCnt="1" custScaleY="57495" custLinFactNeighborX="-1902" custLinFactNeighborY="-68476">
        <dgm:presLayoutVars>
          <dgm:chPref val="3"/>
        </dgm:presLayoutVars>
      </dgm:prSet>
      <dgm:spPr/>
    </dgm:pt>
    <dgm:pt modelId="{7DFB0DD3-C488-4E58-8985-0F51D8814DD9}" type="pres">
      <dgm:prSet presAssocID="{87C59C98-759E-426F-888B-CC19664907DA}" presName="rootConnector1" presStyleLbl="node1" presStyleIdx="0" presStyleCnt="0"/>
      <dgm:spPr/>
    </dgm:pt>
    <dgm:pt modelId="{6AF5CD7D-98AA-44EB-8D9B-0961ABEB2748}" type="pres">
      <dgm:prSet presAssocID="{87C59C98-759E-426F-888B-CC19664907DA}" presName="hierChild2" presStyleCnt="0"/>
      <dgm:spPr/>
    </dgm:pt>
    <dgm:pt modelId="{850812C5-1F3D-464C-A494-E3BDDE0E5FC5}" type="pres">
      <dgm:prSet presAssocID="{7C2CFA5D-56C8-40F2-867C-4F0807DE2AD2}" presName="Name37" presStyleLbl="parChTrans1D2" presStyleIdx="0" presStyleCnt="3"/>
      <dgm:spPr/>
    </dgm:pt>
    <dgm:pt modelId="{39F2F275-3DCD-426F-B61D-50C3E0741DCC}" type="pres">
      <dgm:prSet presAssocID="{85D03016-57F5-49F9-A583-77A05E649E36}" presName="hierRoot2" presStyleCnt="0">
        <dgm:presLayoutVars>
          <dgm:hierBranch val="init"/>
        </dgm:presLayoutVars>
      </dgm:prSet>
      <dgm:spPr/>
    </dgm:pt>
    <dgm:pt modelId="{D6B52B74-5CE2-4671-8D5E-81FAA788CB14}" type="pres">
      <dgm:prSet presAssocID="{85D03016-57F5-49F9-A583-77A05E649E36}" presName="rootComposite" presStyleCnt="0"/>
      <dgm:spPr/>
    </dgm:pt>
    <dgm:pt modelId="{58D3D4CB-4640-498D-8A47-DF701AFA7CF7}" type="pres">
      <dgm:prSet presAssocID="{85D03016-57F5-49F9-A583-77A05E649E36}" presName="rootText" presStyleLbl="node2" presStyleIdx="0" presStyleCnt="3" custScaleX="95826" custScaleY="51436" custLinFactNeighborX="3329" custLinFactNeighborY="-74183">
        <dgm:presLayoutVars>
          <dgm:chPref val="3"/>
        </dgm:presLayoutVars>
      </dgm:prSet>
      <dgm:spPr/>
    </dgm:pt>
    <dgm:pt modelId="{6F12D24C-4CD2-40C6-9390-15B6FB3E9354}" type="pres">
      <dgm:prSet presAssocID="{85D03016-57F5-49F9-A583-77A05E649E36}" presName="rootConnector" presStyleLbl="node2" presStyleIdx="0" presStyleCnt="3"/>
      <dgm:spPr/>
    </dgm:pt>
    <dgm:pt modelId="{88B5372B-0BB5-442D-A227-FEDAB5944578}" type="pres">
      <dgm:prSet presAssocID="{85D03016-57F5-49F9-A583-77A05E649E36}" presName="hierChild4" presStyleCnt="0"/>
      <dgm:spPr/>
    </dgm:pt>
    <dgm:pt modelId="{240912D0-6C61-4F80-9654-199885AAFF05}" type="pres">
      <dgm:prSet presAssocID="{85D03016-57F5-49F9-A583-77A05E649E36}" presName="hierChild5" presStyleCnt="0"/>
      <dgm:spPr/>
    </dgm:pt>
    <dgm:pt modelId="{BD788EBA-712F-470D-BC03-6803299B4370}" type="pres">
      <dgm:prSet presAssocID="{8F6F7CDE-DD99-43C4-999C-D35A9D5AD9B9}" presName="Name37" presStyleLbl="parChTrans1D2" presStyleIdx="1" presStyleCnt="3"/>
      <dgm:spPr/>
    </dgm:pt>
    <dgm:pt modelId="{FF67BC6C-3330-4430-955C-4B8053EE7CFB}" type="pres">
      <dgm:prSet presAssocID="{3ABAA2AF-052D-4548-8D7B-66F699C25EE2}" presName="hierRoot2" presStyleCnt="0">
        <dgm:presLayoutVars>
          <dgm:hierBranch val="init"/>
        </dgm:presLayoutVars>
      </dgm:prSet>
      <dgm:spPr/>
    </dgm:pt>
    <dgm:pt modelId="{9FE25C0A-4D20-4BE8-8632-4F5A899A26D1}" type="pres">
      <dgm:prSet presAssocID="{3ABAA2AF-052D-4548-8D7B-66F699C25EE2}" presName="rootComposite" presStyleCnt="0"/>
      <dgm:spPr/>
    </dgm:pt>
    <dgm:pt modelId="{30B6E036-32F6-4405-8D84-397B859E40EF}" type="pres">
      <dgm:prSet presAssocID="{3ABAA2AF-052D-4548-8D7B-66F699C25EE2}" presName="rootText" presStyleLbl="node2" presStyleIdx="1" presStyleCnt="3" custScaleY="52447" custLinFactNeighborX="475" custLinFactNeighborY="-76085">
        <dgm:presLayoutVars>
          <dgm:chPref val="3"/>
        </dgm:presLayoutVars>
      </dgm:prSet>
      <dgm:spPr/>
    </dgm:pt>
    <dgm:pt modelId="{6C5A63D4-F22F-41C0-AA81-E9CB634481FD}" type="pres">
      <dgm:prSet presAssocID="{3ABAA2AF-052D-4548-8D7B-66F699C25EE2}" presName="rootConnector" presStyleLbl="node2" presStyleIdx="1" presStyleCnt="3"/>
      <dgm:spPr/>
    </dgm:pt>
    <dgm:pt modelId="{79A8C1AD-925D-4ECE-B4FD-E0A0E467DD2A}" type="pres">
      <dgm:prSet presAssocID="{3ABAA2AF-052D-4548-8D7B-66F699C25EE2}" presName="hierChild4" presStyleCnt="0"/>
      <dgm:spPr/>
    </dgm:pt>
    <dgm:pt modelId="{8E633BF9-437B-46AA-8691-9FCA33DC4E5C}" type="pres">
      <dgm:prSet presAssocID="{3ABAA2AF-052D-4548-8D7B-66F699C25EE2}" presName="hierChild5" presStyleCnt="0"/>
      <dgm:spPr/>
    </dgm:pt>
    <dgm:pt modelId="{5545FEA7-C6E8-4DC8-9AE8-AD8759E72F29}" type="pres">
      <dgm:prSet presAssocID="{456490E7-C2F1-46A2-B765-89FE90A87F2D}" presName="Name37" presStyleLbl="parChTrans1D2" presStyleIdx="2" presStyleCnt="3"/>
      <dgm:spPr/>
    </dgm:pt>
    <dgm:pt modelId="{FE1CD660-BEDC-4FFF-B6FC-C0E67EF06D7C}" type="pres">
      <dgm:prSet presAssocID="{CF26BAC9-E0A8-40C9-9F3A-4CF471FA0D61}" presName="hierRoot2" presStyleCnt="0">
        <dgm:presLayoutVars>
          <dgm:hierBranch val="init"/>
        </dgm:presLayoutVars>
      </dgm:prSet>
      <dgm:spPr/>
    </dgm:pt>
    <dgm:pt modelId="{6906EFBE-2812-401E-B42E-E49138428524}" type="pres">
      <dgm:prSet presAssocID="{CF26BAC9-E0A8-40C9-9F3A-4CF471FA0D61}" presName="rootComposite" presStyleCnt="0"/>
      <dgm:spPr/>
    </dgm:pt>
    <dgm:pt modelId="{1FF80738-BA4A-477C-B147-90060294A51D}" type="pres">
      <dgm:prSet presAssocID="{CF26BAC9-E0A8-40C9-9F3A-4CF471FA0D61}" presName="rootText" presStyleLbl="node2" presStyleIdx="2" presStyleCnt="3" custScaleY="49722" custLinFactNeighborX="-4755" custLinFactNeighborY="-73231">
        <dgm:presLayoutVars>
          <dgm:chPref val="3"/>
        </dgm:presLayoutVars>
      </dgm:prSet>
      <dgm:spPr/>
    </dgm:pt>
    <dgm:pt modelId="{A7127F58-0E4D-42C9-9298-D8B264C5AAE6}" type="pres">
      <dgm:prSet presAssocID="{CF26BAC9-E0A8-40C9-9F3A-4CF471FA0D61}" presName="rootConnector" presStyleLbl="node2" presStyleIdx="2" presStyleCnt="3"/>
      <dgm:spPr/>
    </dgm:pt>
    <dgm:pt modelId="{2B4C78BC-C919-4D6A-80CB-BC5CDEC9528B}" type="pres">
      <dgm:prSet presAssocID="{CF26BAC9-E0A8-40C9-9F3A-4CF471FA0D61}" presName="hierChild4" presStyleCnt="0"/>
      <dgm:spPr/>
    </dgm:pt>
    <dgm:pt modelId="{8D800F2F-2A9B-415E-8438-F39D02DE57B9}" type="pres">
      <dgm:prSet presAssocID="{CF26BAC9-E0A8-40C9-9F3A-4CF471FA0D61}" presName="hierChild5" presStyleCnt="0"/>
      <dgm:spPr/>
    </dgm:pt>
    <dgm:pt modelId="{D2DE7082-4256-40A9-985F-F5DAD6FFC7BB}" type="pres">
      <dgm:prSet presAssocID="{87C59C98-759E-426F-888B-CC19664907DA}" presName="hierChild3" presStyleCnt="0"/>
      <dgm:spPr/>
    </dgm:pt>
  </dgm:ptLst>
  <dgm:cxnLst>
    <dgm:cxn modelId="{9827AA00-5C8F-4087-8B6F-AFF5F26D255B}" type="presOf" srcId="{87C59C98-759E-426F-888B-CC19664907DA}" destId="{7DFB0DD3-C488-4E58-8985-0F51D8814DD9}" srcOrd="1" destOrd="0" presId="urn:microsoft.com/office/officeart/2005/8/layout/orgChart1"/>
    <dgm:cxn modelId="{4CA8E205-EF93-40DF-8490-7AFD0944FF0E}" type="presOf" srcId="{7C2CFA5D-56C8-40F2-867C-4F0807DE2AD2}" destId="{850812C5-1F3D-464C-A494-E3BDDE0E5FC5}" srcOrd="0" destOrd="0" presId="urn:microsoft.com/office/officeart/2005/8/layout/orgChart1"/>
    <dgm:cxn modelId="{35A14E16-5CDE-451B-AD1C-BFDD9261440D}" type="presOf" srcId="{3ABAA2AF-052D-4548-8D7B-66F699C25EE2}" destId="{30B6E036-32F6-4405-8D84-397B859E40EF}" srcOrd="0" destOrd="0" presId="urn:microsoft.com/office/officeart/2005/8/layout/orgChart1"/>
    <dgm:cxn modelId="{4DDC7F5B-16E1-4141-B306-AFA12C6AF23E}" type="presOf" srcId="{85D03016-57F5-49F9-A583-77A05E649E36}" destId="{58D3D4CB-4640-498D-8A47-DF701AFA7CF7}" srcOrd="0" destOrd="0" presId="urn:microsoft.com/office/officeart/2005/8/layout/orgChart1"/>
    <dgm:cxn modelId="{1020C641-021D-445C-A42D-F224BE64BD14}" type="presOf" srcId="{CF26BAC9-E0A8-40C9-9F3A-4CF471FA0D61}" destId="{1FF80738-BA4A-477C-B147-90060294A51D}" srcOrd="0" destOrd="0" presId="urn:microsoft.com/office/officeart/2005/8/layout/orgChart1"/>
    <dgm:cxn modelId="{C087AD43-5C98-4492-89A6-ACC2776C4437}" srcId="{87C59C98-759E-426F-888B-CC19664907DA}" destId="{CF26BAC9-E0A8-40C9-9F3A-4CF471FA0D61}" srcOrd="2" destOrd="0" parTransId="{456490E7-C2F1-46A2-B765-89FE90A87F2D}" sibTransId="{963A2960-ADF2-4DEA-96F6-2C09E4C57E37}"/>
    <dgm:cxn modelId="{4D9A2373-9209-4828-99BA-DEA2CEC3537D}" srcId="{5DD49D54-71FA-4598-BF1F-DD97CBC86F19}" destId="{87C59C98-759E-426F-888B-CC19664907DA}" srcOrd="0" destOrd="0" parTransId="{49C6B6E3-E6CA-4522-9B92-8F2D785F6680}" sibTransId="{494F8B5E-DE43-4B67-8DD2-EF28C29EF345}"/>
    <dgm:cxn modelId="{97D8138B-E8BF-465A-BBE7-E902A193ECB4}" type="presOf" srcId="{456490E7-C2F1-46A2-B765-89FE90A87F2D}" destId="{5545FEA7-C6E8-4DC8-9AE8-AD8759E72F29}" srcOrd="0" destOrd="0" presId="urn:microsoft.com/office/officeart/2005/8/layout/orgChart1"/>
    <dgm:cxn modelId="{5545218F-4D88-4E6D-A45E-5EE9211ED67E}" type="presOf" srcId="{CF26BAC9-E0A8-40C9-9F3A-4CF471FA0D61}" destId="{A7127F58-0E4D-42C9-9298-D8B264C5AAE6}" srcOrd="1" destOrd="0" presId="urn:microsoft.com/office/officeart/2005/8/layout/orgChart1"/>
    <dgm:cxn modelId="{70EB3699-DD60-444D-9B47-61F05572B7F2}" type="presOf" srcId="{8F6F7CDE-DD99-43C4-999C-D35A9D5AD9B9}" destId="{BD788EBA-712F-470D-BC03-6803299B4370}" srcOrd="0" destOrd="0" presId="urn:microsoft.com/office/officeart/2005/8/layout/orgChart1"/>
    <dgm:cxn modelId="{80C54C9B-2306-43DA-B328-A692667A63F4}" srcId="{87C59C98-759E-426F-888B-CC19664907DA}" destId="{85D03016-57F5-49F9-A583-77A05E649E36}" srcOrd="0" destOrd="0" parTransId="{7C2CFA5D-56C8-40F2-867C-4F0807DE2AD2}" sibTransId="{F0BAC079-00A1-4031-9DBB-7E771717EEBD}"/>
    <dgm:cxn modelId="{4B3954A8-6444-42A8-B3AC-B9BCA0DB9F15}" type="presOf" srcId="{85D03016-57F5-49F9-A583-77A05E649E36}" destId="{6F12D24C-4CD2-40C6-9390-15B6FB3E9354}" srcOrd="1" destOrd="0" presId="urn:microsoft.com/office/officeart/2005/8/layout/orgChart1"/>
    <dgm:cxn modelId="{C1B61ADC-E95B-4608-B7A2-745ED2762BA5}" type="presOf" srcId="{5DD49D54-71FA-4598-BF1F-DD97CBC86F19}" destId="{AEC4F1F8-883E-4CCC-BD1C-4A36B106A384}" srcOrd="0" destOrd="0" presId="urn:microsoft.com/office/officeart/2005/8/layout/orgChart1"/>
    <dgm:cxn modelId="{C8155BDC-FCEF-44DE-A032-0CB503D46BC6}" type="presOf" srcId="{87C59C98-759E-426F-888B-CC19664907DA}" destId="{F470DEF1-9D39-4DD5-BC52-D03608D7E933}" srcOrd="0" destOrd="0" presId="urn:microsoft.com/office/officeart/2005/8/layout/orgChart1"/>
    <dgm:cxn modelId="{88C27BEF-0E7A-4C4D-9169-6CE401BCCBC2}" srcId="{87C59C98-759E-426F-888B-CC19664907DA}" destId="{3ABAA2AF-052D-4548-8D7B-66F699C25EE2}" srcOrd="1" destOrd="0" parTransId="{8F6F7CDE-DD99-43C4-999C-D35A9D5AD9B9}" sibTransId="{5303050B-A8C1-44BB-AC16-6F014B1AD0E7}"/>
    <dgm:cxn modelId="{A750B6FC-51DF-46C3-BB43-70A118524A2E}" type="presOf" srcId="{3ABAA2AF-052D-4548-8D7B-66F699C25EE2}" destId="{6C5A63D4-F22F-41C0-AA81-E9CB634481FD}" srcOrd="1" destOrd="0" presId="urn:microsoft.com/office/officeart/2005/8/layout/orgChart1"/>
    <dgm:cxn modelId="{D5D3BFF0-4D81-4AFA-8B7D-621FD01D0404}" type="presParOf" srcId="{AEC4F1F8-883E-4CCC-BD1C-4A36B106A384}" destId="{A9969B21-59DD-461F-B4D9-1DD19089A290}" srcOrd="0" destOrd="0" presId="urn:microsoft.com/office/officeart/2005/8/layout/orgChart1"/>
    <dgm:cxn modelId="{6C15C438-EBC0-4177-B324-A8DD7A580B86}" type="presParOf" srcId="{A9969B21-59DD-461F-B4D9-1DD19089A290}" destId="{5F192E8E-713B-40CB-9686-4BBE9B4E240D}" srcOrd="0" destOrd="0" presId="urn:microsoft.com/office/officeart/2005/8/layout/orgChart1"/>
    <dgm:cxn modelId="{7FB09037-877A-47CD-922F-B2EF4719500D}" type="presParOf" srcId="{5F192E8E-713B-40CB-9686-4BBE9B4E240D}" destId="{F470DEF1-9D39-4DD5-BC52-D03608D7E933}" srcOrd="0" destOrd="0" presId="urn:microsoft.com/office/officeart/2005/8/layout/orgChart1"/>
    <dgm:cxn modelId="{584738C0-EF8F-4ADE-9E92-1B4CA2EEA533}" type="presParOf" srcId="{5F192E8E-713B-40CB-9686-4BBE9B4E240D}" destId="{7DFB0DD3-C488-4E58-8985-0F51D8814DD9}" srcOrd="1" destOrd="0" presId="urn:microsoft.com/office/officeart/2005/8/layout/orgChart1"/>
    <dgm:cxn modelId="{11A7E159-D89F-485E-8BA2-EF4CD38AA766}" type="presParOf" srcId="{A9969B21-59DD-461F-B4D9-1DD19089A290}" destId="{6AF5CD7D-98AA-44EB-8D9B-0961ABEB2748}" srcOrd="1" destOrd="0" presId="urn:microsoft.com/office/officeart/2005/8/layout/orgChart1"/>
    <dgm:cxn modelId="{91DC6D13-6A4B-4FFF-8F47-EA05D43132CD}" type="presParOf" srcId="{6AF5CD7D-98AA-44EB-8D9B-0961ABEB2748}" destId="{850812C5-1F3D-464C-A494-E3BDDE0E5FC5}" srcOrd="0" destOrd="0" presId="urn:microsoft.com/office/officeart/2005/8/layout/orgChart1"/>
    <dgm:cxn modelId="{46A899B5-3284-455E-98A1-5D4E37DC9CE1}" type="presParOf" srcId="{6AF5CD7D-98AA-44EB-8D9B-0961ABEB2748}" destId="{39F2F275-3DCD-426F-B61D-50C3E0741DCC}" srcOrd="1" destOrd="0" presId="urn:microsoft.com/office/officeart/2005/8/layout/orgChart1"/>
    <dgm:cxn modelId="{C59FC801-34C8-4EBA-A372-3B0144D2E243}" type="presParOf" srcId="{39F2F275-3DCD-426F-B61D-50C3E0741DCC}" destId="{D6B52B74-5CE2-4671-8D5E-81FAA788CB14}" srcOrd="0" destOrd="0" presId="urn:microsoft.com/office/officeart/2005/8/layout/orgChart1"/>
    <dgm:cxn modelId="{2D66FD66-D962-4A93-B5F1-38D54AAD4054}" type="presParOf" srcId="{D6B52B74-5CE2-4671-8D5E-81FAA788CB14}" destId="{58D3D4CB-4640-498D-8A47-DF701AFA7CF7}" srcOrd="0" destOrd="0" presId="urn:microsoft.com/office/officeart/2005/8/layout/orgChart1"/>
    <dgm:cxn modelId="{F6E7DBA3-5F92-4E30-9F54-E5E26CA4E1F3}" type="presParOf" srcId="{D6B52B74-5CE2-4671-8D5E-81FAA788CB14}" destId="{6F12D24C-4CD2-40C6-9390-15B6FB3E9354}" srcOrd="1" destOrd="0" presId="urn:microsoft.com/office/officeart/2005/8/layout/orgChart1"/>
    <dgm:cxn modelId="{7F52DC00-0E89-4704-92C0-9E2169116BCD}" type="presParOf" srcId="{39F2F275-3DCD-426F-B61D-50C3E0741DCC}" destId="{88B5372B-0BB5-442D-A227-FEDAB5944578}" srcOrd="1" destOrd="0" presId="urn:microsoft.com/office/officeart/2005/8/layout/orgChart1"/>
    <dgm:cxn modelId="{739F3DDC-B54A-431A-970F-069A30AB1488}" type="presParOf" srcId="{39F2F275-3DCD-426F-B61D-50C3E0741DCC}" destId="{240912D0-6C61-4F80-9654-199885AAFF05}" srcOrd="2" destOrd="0" presId="urn:microsoft.com/office/officeart/2005/8/layout/orgChart1"/>
    <dgm:cxn modelId="{AD29CFBA-94BB-44EE-B28F-8B2A12FB09D4}" type="presParOf" srcId="{6AF5CD7D-98AA-44EB-8D9B-0961ABEB2748}" destId="{BD788EBA-712F-470D-BC03-6803299B4370}" srcOrd="2" destOrd="0" presId="urn:microsoft.com/office/officeart/2005/8/layout/orgChart1"/>
    <dgm:cxn modelId="{25092BD5-BB54-469C-AA79-34D50B7C8C1D}" type="presParOf" srcId="{6AF5CD7D-98AA-44EB-8D9B-0961ABEB2748}" destId="{FF67BC6C-3330-4430-955C-4B8053EE7CFB}" srcOrd="3" destOrd="0" presId="urn:microsoft.com/office/officeart/2005/8/layout/orgChart1"/>
    <dgm:cxn modelId="{6CC6A39E-E1B9-4DE9-957B-B2C018A2D325}" type="presParOf" srcId="{FF67BC6C-3330-4430-955C-4B8053EE7CFB}" destId="{9FE25C0A-4D20-4BE8-8632-4F5A899A26D1}" srcOrd="0" destOrd="0" presId="urn:microsoft.com/office/officeart/2005/8/layout/orgChart1"/>
    <dgm:cxn modelId="{9BEFB187-7A8E-40B8-A701-B1FB2346D37B}" type="presParOf" srcId="{9FE25C0A-4D20-4BE8-8632-4F5A899A26D1}" destId="{30B6E036-32F6-4405-8D84-397B859E40EF}" srcOrd="0" destOrd="0" presId="urn:microsoft.com/office/officeart/2005/8/layout/orgChart1"/>
    <dgm:cxn modelId="{C9EFCD9D-E263-4335-B276-A9569BE74599}" type="presParOf" srcId="{9FE25C0A-4D20-4BE8-8632-4F5A899A26D1}" destId="{6C5A63D4-F22F-41C0-AA81-E9CB634481FD}" srcOrd="1" destOrd="0" presId="urn:microsoft.com/office/officeart/2005/8/layout/orgChart1"/>
    <dgm:cxn modelId="{E790C64B-103F-41E0-BCDE-1E4591D94052}" type="presParOf" srcId="{FF67BC6C-3330-4430-955C-4B8053EE7CFB}" destId="{79A8C1AD-925D-4ECE-B4FD-E0A0E467DD2A}" srcOrd="1" destOrd="0" presId="urn:microsoft.com/office/officeart/2005/8/layout/orgChart1"/>
    <dgm:cxn modelId="{28B9065E-489B-4552-82EC-EF9A2AAF829B}" type="presParOf" srcId="{FF67BC6C-3330-4430-955C-4B8053EE7CFB}" destId="{8E633BF9-437B-46AA-8691-9FCA33DC4E5C}" srcOrd="2" destOrd="0" presId="urn:microsoft.com/office/officeart/2005/8/layout/orgChart1"/>
    <dgm:cxn modelId="{42C67E74-F52A-4A64-AF8B-8D30C51E34AD}" type="presParOf" srcId="{6AF5CD7D-98AA-44EB-8D9B-0961ABEB2748}" destId="{5545FEA7-C6E8-4DC8-9AE8-AD8759E72F29}" srcOrd="4" destOrd="0" presId="urn:microsoft.com/office/officeart/2005/8/layout/orgChart1"/>
    <dgm:cxn modelId="{C399F5DA-092E-42B3-ABB4-E2AC4B258852}" type="presParOf" srcId="{6AF5CD7D-98AA-44EB-8D9B-0961ABEB2748}" destId="{FE1CD660-BEDC-4FFF-B6FC-C0E67EF06D7C}" srcOrd="5" destOrd="0" presId="urn:microsoft.com/office/officeart/2005/8/layout/orgChart1"/>
    <dgm:cxn modelId="{AB26D8AB-990C-483A-AD43-11D55960D6FF}" type="presParOf" srcId="{FE1CD660-BEDC-4FFF-B6FC-C0E67EF06D7C}" destId="{6906EFBE-2812-401E-B42E-E49138428524}" srcOrd="0" destOrd="0" presId="urn:microsoft.com/office/officeart/2005/8/layout/orgChart1"/>
    <dgm:cxn modelId="{83EAEADF-5003-4008-9A8F-FD876C9D7306}" type="presParOf" srcId="{6906EFBE-2812-401E-B42E-E49138428524}" destId="{1FF80738-BA4A-477C-B147-90060294A51D}" srcOrd="0" destOrd="0" presId="urn:microsoft.com/office/officeart/2005/8/layout/orgChart1"/>
    <dgm:cxn modelId="{0415B8C7-E853-4F2C-9A41-B031CF42763D}" type="presParOf" srcId="{6906EFBE-2812-401E-B42E-E49138428524}" destId="{A7127F58-0E4D-42C9-9298-D8B264C5AAE6}" srcOrd="1" destOrd="0" presId="urn:microsoft.com/office/officeart/2005/8/layout/orgChart1"/>
    <dgm:cxn modelId="{73C8ADC8-27BB-4CB3-91DB-773470D383F6}" type="presParOf" srcId="{FE1CD660-BEDC-4FFF-B6FC-C0E67EF06D7C}" destId="{2B4C78BC-C919-4D6A-80CB-BC5CDEC9528B}" srcOrd="1" destOrd="0" presId="urn:microsoft.com/office/officeart/2005/8/layout/orgChart1"/>
    <dgm:cxn modelId="{54EE47F3-CCB2-47F2-BC35-117416A1317D}" type="presParOf" srcId="{FE1CD660-BEDC-4FFF-B6FC-C0E67EF06D7C}" destId="{8D800F2F-2A9B-415E-8438-F39D02DE57B9}" srcOrd="2" destOrd="0" presId="urn:microsoft.com/office/officeart/2005/8/layout/orgChart1"/>
    <dgm:cxn modelId="{29E9E520-2672-41E4-BAF6-09AA0971E3AE}" type="presParOf" srcId="{A9969B21-59DD-461F-B4D9-1DD19089A290}" destId="{D2DE7082-4256-40A9-985F-F5DAD6FFC7B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3C139D-0E16-4642-AB64-69F99694D1E0}" type="doc">
      <dgm:prSet loTypeId="urn:microsoft.com/office/officeart/2005/8/layout/h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200890B2-0DEF-46C4-998F-9BADA2310D90}">
      <dgm:prSet phldrT="[Text]"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Reduce communication, algorithms for (1−</a:t>
          </a:r>
          <a:r>
            <a:rPr lang="en-US" sz="1800" b="1" dirty="0">
              <a:latin typeface="Calibri" panose="020F0502020204030204" pitchFamily="34" charset="0"/>
              <a:cs typeface="Calibri" panose="020F0502020204030204" pitchFamily="34" charset="0"/>
            </a:rPr>
            <a:t>Ꜫ</a:t>
          </a:r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) approximate k-median clustering on distributed data streams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</dgm:t>
    </dgm:pt>
    <dgm:pt modelId="{532DD209-EBD6-49CD-BA10-26082A985400}" type="parTrans" cxnId="{DECDE200-017D-40AE-BA3C-0210B64DDF96}">
      <dgm:prSet/>
      <dgm:spPr/>
      <dgm:t>
        <a:bodyPr/>
        <a:lstStyle/>
        <a:p>
          <a:endParaRPr lang="en-US"/>
        </a:p>
      </dgm:t>
    </dgm:pt>
    <dgm:pt modelId="{8C247E22-B984-4944-87C3-D00689E03D26}" type="sibTrans" cxnId="{DECDE200-017D-40AE-BA3C-0210B64DDF96}">
      <dgm:prSet/>
      <dgm:spPr/>
      <dgm:t>
        <a:bodyPr/>
        <a:lstStyle/>
        <a:p>
          <a:endParaRPr lang="en-US"/>
        </a:p>
      </dgm:t>
    </dgm:pt>
    <dgm:pt modelId="{07B6F2F6-9C88-416B-BDEF-B61EE6B1EF32}">
      <dgm:prSet phldrT="[Text]"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Grid-based methods for incremental and parallel clustering for very large databases. </a:t>
          </a:r>
        </a:p>
      </dgm:t>
    </dgm:pt>
    <dgm:pt modelId="{8C51D21C-5798-462F-875F-C8499FF15C32}" type="parTrans" cxnId="{842E3CD1-036B-47B1-9E30-D5E8127F2BE7}">
      <dgm:prSet/>
      <dgm:spPr/>
      <dgm:t>
        <a:bodyPr/>
        <a:lstStyle/>
        <a:p>
          <a:endParaRPr lang="en-US"/>
        </a:p>
      </dgm:t>
    </dgm:pt>
    <dgm:pt modelId="{9630F0BB-0029-4AD9-AE38-C9EF12EB8DEF}" type="sibTrans" cxnId="{842E3CD1-036B-47B1-9E30-D5E8127F2BE7}">
      <dgm:prSet/>
      <dgm:spPr/>
      <dgm:t>
        <a:bodyPr/>
        <a:lstStyle/>
        <a:p>
          <a:endParaRPr lang="en-US"/>
        </a:p>
      </dgm:t>
    </dgm:pt>
    <dgm:pt modelId="{05CE5AAA-A82F-4337-9E48-562310A559B8}">
      <dgm:prSet phldrT="[Text]" custT="1"/>
      <dgm:spPr/>
      <dgm:t>
        <a:bodyPr/>
        <a:lstStyle/>
        <a:p>
          <a:r>
            <a:rPr lang="en-US" sz="1800" b="0" dirty="0">
              <a:latin typeface="Arial" panose="020B0604020202020204" pitchFamily="34" charset="0"/>
              <a:cs typeface="Arial" panose="020B0604020202020204" pitchFamily="34" charset="0"/>
            </a:rPr>
            <a:t>The first one (WINP) uses a space-sliding window.</a:t>
          </a:r>
        </a:p>
      </dgm:t>
    </dgm:pt>
    <dgm:pt modelId="{18095B0F-265A-413E-82D9-2D62F3813EB8}" type="parTrans" cxnId="{66332211-6C88-4162-8425-77331334857F}">
      <dgm:prSet/>
      <dgm:spPr/>
      <dgm:t>
        <a:bodyPr/>
        <a:lstStyle/>
        <a:p>
          <a:endParaRPr lang="en-US"/>
        </a:p>
      </dgm:t>
    </dgm:pt>
    <dgm:pt modelId="{A897E3C6-4574-4044-9591-44E0153A86B3}" type="sibTrans" cxnId="{66332211-6C88-4162-8425-77331334857F}">
      <dgm:prSet/>
      <dgm:spPr/>
      <dgm:t>
        <a:bodyPr/>
        <a:lstStyle/>
        <a:p>
          <a:endParaRPr lang="en-US"/>
        </a:p>
      </dgm:t>
    </dgm:pt>
    <dgm:pt modelId="{0D459CFD-FC70-4E2A-8D6F-326AEF1A7B67}">
      <dgm:prSet phldrT="[Text]" custT="1"/>
      <dgm:spPr/>
      <dgm:t>
        <a:bodyPr/>
        <a:lstStyle/>
        <a:p>
          <a:r>
            <a:rPr lang="en-US" sz="1800" b="0" dirty="0">
              <a:latin typeface="Arial" panose="020B0604020202020204" pitchFamily="34" charset="0"/>
              <a:cs typeface="Arial" panose="020B0604020202020204" pitchFamily="34" charset="0"/>
            </a:rPr>
            <a:t>Topology oblivious</a:t>
          </a:r>
        </a:p>
      </dgm:t>
    </dgm:pt>
    <dgm:pt modelId="{989FEEED-5D0D-4300-8A12-6EC7843FE884}" type="parTrans" cxnId="{FC84227D-706C-4FD5-B702-FD5886AA39DA}">
      <dgm:prSet/>
      <dgm:spPr/>
      <dgm:t>
        <a:bodyPr/>
        <a:lstStyle/>
        <a:p>
          <a:endParaRPr lang="en-US"/>
        </a:p>
      </dgm:t>
    </dgm:pt>
    <dgm:pt modelId="{1CA9D61A-EBE6-45E8-B761-46D88E64A92C}" type="sibTrans" cxnId="{FC84227D-706C-4FD5-B702-FD5886AA39DA}">
      <dgm:prSet/>
      <dgm:spPr/>
      <dgm:t>
        <a:bodyPr/>
        <a:lstStyle/>
        <a:p>
          <a:endParaRPr lang="en-US"/>
        </a:p>
      </dgm:t>
    </dgm:pt>
    <dgm:pt modelId="{64262C07-EE58-485C-BD61-AC0973B40CCC}">
      <dgm:prSet custT="1"/>
      <dgm:spPr/>
      <dgm:t>
        <a:bodyPr/>
        <a:lstStyle/>
        <a:p>
          <a:endParaRPr lang="en-US" sz="1800" b="0" dirty="0">
            <a:solidFill>
              <a:schemeClr val="accent3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F00D5E-543C-4667-8D54-035B86F00DFC}" type="parTrans" cxnId="{5B0C3EAD-8BAE-49E7-BB2C-2F313A24B3A1}">
      <dgm:prSet/>
      <dgm:spPr/>
      <dgm:t>
        <a:bodyPr/>
        <a:lstStyle/>
        <a:p>
          <a:endParaRPr lang="en-US"/>
        </a:p>
      </dgm:t>
    </dgm:pt>
    <dgm:pt modelId="{F5FAE594-E6D8-4247-9A5A-CE796CE7428F}" type="sibTrans" cxnId="{5B0C3EAD-8BAE-49E7-BB2C-2F313A24B3A1}">
      <dgm:prSet/>
      <dgm:spPr/>
      <dgm:t>
        <a:bodyPr/>
        <a:lstStyle/>
        <a:p>
          <a:endParaRPr lang="en-US"/>
        </a:p>
      </dgm:t>
    </dgm:pt>
    <dgm:pt modelId="{88371B1F-FC0E-4BA3-A1A4-D9EEF3A01E60}">
      <dgm:prSet custT="1"/>
      <dgm:spPr/>
      <dgm:t>
        <a:bodyPr/>
        <a:lstStyle/>
        <a:p>
          <a:r>
            <a:rPr lang="en-US" sz="1800" b="0" dirty="0">
              <a:latin typeface="Arial" panose="020B0604020202020204" pitchFamily="34" charset="0"/>
              <a:cs typeface="Arial" panose="020B0604020202020204" pitchFamily="34" charset="0"/>
            </a:rPr>
            <a:t>Height-aware</a:t>
          </a:r>
        </a:p>
      </dgm:t>
    </dgm:pt>
    <dgm:pt modelId="{93C9023B-C1E1-4A33-8EE2-DFF71CBC5F89}" type="parTrans" cxnId="{268EF0BA-C555-4DB7-935F-BECD6B658C91}">
      <dgm:prSet/>
      <dgm:spPr/>
      <dgm:t>
        <a:bodyPr/>
        <a:lstStyle/>
        <a:p>
          <a:endParaRPr lang="en-US"/>
        </a:p>
      </dgm:t>
    </dgm:pt>
    <dgm:pt modelId="{44041313-027E-4A0F-A2FB-82673CEC3AB0}" type="sibTrans" cxnId="{268EF0BA-C555-4DB7-935F-BECD6B658C91}">
      <dgm:prSet/>
      <dgm:spPr/>
      <dgm:t>
        <a:bodyPr/>
        <a:lstStyle/>
        <a:p>
          <a:endParaRPr lang="en-US"/>
        </a:p>
      </dgm:t>
    </dgm:pt>
    <dgm:pt modelId="{522ADB7F-8252-4317-AEC0-94FFEE231D57}">
      <dgm:prSet custT="1"/>
      <dgm:spPr/>
      <dgm:t>
        <a:bodyPr/>
        <a:lstStyle/>
        <a:p>
          <a:endParaRPr lang="en-US" sz="1800" b="0" dirty="0">
            <a:solidFill>
              <a:schemeClr val="accent3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83BE87-65E3-4DCC-BFD4-AD5C35B75F5D}" type="parTrans" cxnId="{A8A77333-1773-4FEE-B047-5760944F6E25}">
      <dgm:prSet/>
      <dgm:spPr/>
      <dgm:t>
        <a:bodyPr/>
        <a:lstStyle/>
        <a:p>
          <a:endParaRPr lang="en-US"/>
        </a:p>
      </dgm:t>
    </dgm:pt>
    <dgm:pt modelId="{73021C96-27FA-4632-80CE-5E00C7B8A265}" type="sibTrans" cxnId="{A8A77333-1773-4FEE-B047-5760944F6E25}">
      <dgm:prSet/>
      <dgm:spPr/>
      <dgm:t>
        <a:bodyPr/>
        <a:lstStyle/>
        <a:p>
          <a:endParaRPr lang="en-US"/>
        </a:p>
      </dgm:t>
    </dgm:pt>
    <dgm:pt modelId="{9186C73F-B66A-4E76-907D-ABD76E6FFB7A}">
      <dgm:prSet custT="1"/>
      <dgm:spPr/>
      <dgm:t>
        <a:bodyPr/>
        <a:lstStyle/>
        <a:p>
          <a:r>
            <a:rPr lang="en-US" sz="1800" b="0" dirty="0">
              <a:latin typeface="Arial" panose="020B0604020202020204" pitchFamily="34" charset="0"/>
              <a:cs typeface="Arial" panose="020B0604020202020204" pitchFamily="34" charset="0"/>
            </a:rPr>
            <a:t>Path-aware</a:t>
          </a:r>
        </a:p>
      </dgm:t>
    </dgm:pt>
    <dgm:pt modelId="{8E1AB807-AAA3-435B-8017-3672D96ED6B2}" type="parTrans" cxnId="{70685175-6132-4EBE-85A2-7ECE53D0739F}">
      <dgm:prSet/>
      <dgm:spPr/>
      <dgm:t>
        <a:bodyPr/>
        <a:lstStyle/>
        <a:p>
          <a:endParaRPr lang="en-US"/>
        </a:p>
      </dgm:t>
    </dgm:pt>
    <dgm:pt modelId="{3E0EAEA3-AB20-4A69-BAD2-2E3F7A8C00D0}" type="sibTrans" cxnId="{70685175-6132-4EBE-85A2-7ECE53D0739F}">
      <dgm:prSet/>
      <dgm:spPr/>
      <dgm:t>
        <a:bodyPr/>
        <a:lstStyle/>
        <a:p>
          <a:endParaRPr lang="en-US"/>
        </a:p>
      </dgm:t>
    </dgm:pt>
    <dgm:pt modelId="{17C42D7D-6917-46B1-A458-CF9B8041E721}">
      <dgm:prSet phldrT="[Text]" custT="1"/>
      <dgm:spPr/>
      <dgm:t>
        <a:bodyPr/>
        <a:lstStyle/>
        <a:p>
          <a:r>
            <a:rPr lang="en-US" sz="1800" b="0" dirty="0">
              <a:latin typeface="Arial" panose="020B0604020202020204" pitchFamily="34" charset="0"/>
              <a:cs typeface="Arial" panose="020B0604020202020204" pitchFamily="34" charset="0"/>
            </a:rPr>
            <a:t>The second one (SMIP) identifies high-density cells. </a:t>
          </a:r>
        </a:p>
      </dgm:t>
    </dgm:pt>
    <dgm:pt modelId="{95FADBFF-A5EA-4E29-815C-D55DF3FFE1FF}" type="parTrans" cxnId="{27A09F2D-EC6A-42B5-A7D4-521306D200AA}">
      <dgm:prSet/>
      <dgm:spPr/>
      <dgm:t>
        <a:bodyPr/>
        <a:lstStyle/>
        <a:p>
          <a:endParaRPr lang="en-US"/>
        </a:p>
      </dgm:t>
    </dgm:pt>
    <dgm:pt modelId="{C5437715-7242-4C03-8CDF-44683E36BFA0}" type="sibTrans" cxnId="{27A09F2D-EC6A-42B5-A7D4-521306D200AA}">
      <dgm:prSet/>
      <dgm:spPr/>
      <dgm:t>
        <a:bodyPr/>
        <a:lstStyle/>
        <a:p>
          <a:endParaRPr lang="en-US"/>
        </a:p>
      </dgm:t>
    </dgm:pt>
    <dgm:pt modelId="{767A319F-C453-4BC6-A053-E9C547C2CEF4}">
      <dgm:prSet phldrT="[Text]" custT="1"/>
      <dgm:spPr/>
      <dgm:t>
        <a:bodyPr/>
        <a:lstStyle/>
        <a:p>
          <a:endParaRPr lang="en-US" sz="18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2D0C7F-BB7F-4CE1-95FF-4436096F31D3}" type="parTrans" cxnId="{2EFDFE0A-6BC9-4EE4-9ED5-DE3AEFD76A8E}">
      <dgm:prSet/>
      <dgm:spPr/>
      <dgm:t>
        <a:bodyPr/>
        <a:lstStyle/>
        <a:p>
          <a:endParaRPr lang="en-US"/>
        </a:p>
      </dgm:t>
    </dgm:pt>
    <dgm:pt modelId="{0F35FE81-9EED-44B1-A684-1DEECEA0030F}" type="sibTrans" cxnId="{2EFDFE0A-6BC9-4EE4-9ED5-DE3AEFD76A8E}">
      <dgm:prSet/>
      <dgm:spPr/>
      <dgm:t>
        <a:bodyPr/>
        <a:lstStyle/>
        <a:p>
          <a:endParaRPr lang="en-US"/>
        </a:p>
      </dgm:t>
    </dgm:pt>
    <dgm:pt modelId="{EB7D14EF-8C36-4F5B-83E4-3E3852B55DD1}" type="pres">
      <dgm:prSet presAssocID="{C23C139D-0E16-4642-AB64-69F99694D1E0}" presName="Name0" presStyleCnt="0">
        <dgm:presLayoutVars>
          <dgm:dir/>
          <dgm:animLvl val="lvl"/>
          <dgm:resizeHandles val="exact"/>
        </dgm:presLayoutVars>
      </dgm:prSet>
      <dgm:spPr/>
    </dgm:pt>
    <dgm:pt modelId="{A1EF72F7-0CA5-493D-8B97-BAADF6A038DD}" type="pres">
      <dgm:prSet presAssocID="{200890B2-0DEF-46C4-998F-9BADA2310D90}" presName="composite" presStyleCnt="0"/>
      <dgm:spPr/>
    </dgm:pt>
    <dgm:pt modelId="{ABAACA50-6EF7-479B-923A-30BC05D56977}" type="pres">
      <dgm:prSet presAssocID="{200890B2-0DEF-46C4-998F-9BADA2310D9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55CAD12C-5739-4644-8194-92A52C7BE6A7}" type="pres">
      <dgm:prSet presAssocID="{200890B2-0DEF-46C4-998F-9BADA2310D90}" presName="desTx" presStyleLbl="alignAccFollowNode1" presStyleIdx="0" presStyleCnt="2" custLinFactNeighborX="7" custLinFactNeighborY="1000">
        <dgm:presLayoutVars>
          <dgm:bulletEnabled val="1"/>
        </dgm:presLayoutVars>
      </dgm:prSet>
      <dgm:spPr/>
    </dgm:pt>
    <dgm:pt modelId="{B5AD7661-4684-41BA-9245-EE5D2827103A}" type="pres">
      <dgm:prSet presAssocID="{8C247E22-B984-4944-87C3-D00689E03D26}" presName="space" presStyleCnt="0"/>
      <dgm:spPr/>
    </dgm:pt>
    <dgm:pt modelId="{F3601413-F0FE-434F-AEF6-3131388CBF79}" type="pres">
      <dgm:prSet presAssocID="{07B6F2F6-9C88-416B-BDEF-B61EE6B1EF32}" presName="composite" presStyleCnt="0"/>
      <dgm:spPr/>
    </dgm:pt>
    <dgm:pt modelId="{374D79FF-DA8A-42D9-9526-F47A98A992F9}" type="pres">
      <dgm:prSet presAssocID="{07B6F2F6-9C88-416B-BDEF-B61EE6B1EF32}" presName="parTx" presStyleLbl="alignNode1" presStyleIdx="1" presStyleCnt="2" custLinFactNeighborX="68" custLinFactNeighborY="-1588">
        <dgm:presLayoutVars>
          <dgm:chMax val="0"/>
          <dgm:chPref val="0"/>
          <dgm:bulletEnabled val="1"/>
        </dgm:presLayoutVars>
      </dgm:prSet>
      <dgm:spPr/>
    </dgm:pt>
    <dgm:pt modelId="{01DEE0F5-C1EF-4500-81F3-2F721ED15141}" type="pres">
      <dgm:prSet presAssocID="{07B6F2F6-9C88-416B-BDEF-B61EE6B1EF32}" presName="desTx" presStyleLbl="alignAccFollowNode1" presStyleIdx="1" presStyleCnt="2" custLinFactNeighborY="10019">
        <dgm:presLayoutVars>
          <dgm:bulletEnabled val="1"/>
        </dgm:presLayoutVars>
      </dgm:prSet>
      <dgm:spPr/>
    </dgm:pt>
  </dgm:ptLst>
  <dgm:cxnLst>
    <dgm:cxn modelId="{DECDE200-017D-40AE-BA3C-0210B64DDF96}" srcId="{C23C139D-0E16-4642-AB64-69F99694D1E0}" destId="{200890B2-0DEF-46C4-998F-9BADA2310D90}" srcOrd="0" destOrd="0" parTransId="{532DD209-EBD6-49CD-BA10-26082A985400}" sibTransId="{8C247E22-B984-4944-87C3-D00689E03D26}"/>
    <dgm:cxn modelId="{2EFDFE0A-6BC9-4EE4-9ED5-DE3AEFD76A8E}" srcId="{07B6F2F6-9C88-416B-BDEF-B61EE6B1EF32}" destId="{767A319F-C453-4BC6-A053-E9C547C2CEF4}" srcOrd="1" destOrd="0" parTransId="{5B2D0C7F-BB7F-4CE1-95FF-4436096F31D3}" sibTransId="{0F35FE81-9EED-44B1-A684-1DEECEA0030F}"/>
    <dgm:cxn modelId="{66332211-6C88-4162-8425-77331334857F}" srcId="{07B6F2F6-9C88-416B-BDEF-B61EE6B1EF32}" destId="{05CE5AAA-A82F-4337-9E48-562310A559B8}" srcOrd="0" destOrd="0" parTransId="{18095B0F-265A-413E-82D9-2D62F3813EB8}" sibTransId="{A897E3C6-4574-4044-9591-44E0153A86B3}"/>
    <dgm:cxn modelId="{27A09F2D-EC6A-42B5-A7D4-521306D200AA}" srcId="{07B6F2F6-9C88-416B-BDEF-B61EE6B1EF32}" destId="{17C42D7D-6917-46B1-A458-CF9B8041E721}" srcOrd="2" destOrd="0" parTransId="{95FADBFF-A5EA-4E29-815C-D55DF3FFE1FF}" sibTransId="{C5437715-7242-4C03-8CDF-44683E36BFA0}"/>
    <dgm:cxn modelId="{A8A77333-1773-4FEE-B047-5760944F6E25}" srcId="{200890B2-0DEF-46C4-998F-9BADA2310D90}" destId="{522ADB7F-8252-4317-AEC0-94FFEE231D57}" srcOrd="3" destOrd="0" parTransId="{BB83BE87-65E3-4DCC-BFD4-AD5C35B75F5D}" sibTransId="{73021C96-27FA-4632-80CE-5E00C7B8A265}"/>
    <dgm:cxn modelId="{3D8F8E3E-F180-4D7D-A2F2-1C2F8EA07AA3}" type="presOf" srcId="{9186C73F-B66A-4E76-907D-ABD76E6FFB7A}" destId="{55CAD12C-5739-4644-8194-92A52C7BE6A7}" srcOrd="0" destOrd="4" presId="urn:microsoft.com/office/officeart/2005/8/layout/hList1"/>
    <dgm:cxn modelId="{D0B9815E-2D58-4ED8-9F8C-FBC7E51F566F}" type="presOf" srcId="{64262C07-EE58-485C-BD61-AC0973B40CCC}" destId="{55CAD12C-5739-4644-8194-92A52C7BE6A7}" srcOrd="0" destOrd="1" presId="urn:microsoft.com/office/officeart/2005/8/layout/hList1"/>
    <dgm:cxn modelId="{E821326B-5529-4D91-BBB8-411C56336890}" type="presOf" srcId="{88371B1F-FC0E-4BA3-A1A4-D9EEF3A01E60}" destId="{55CAD12C-5739-4644-8194-92A52C7BE6A7}" srcOrd="0" destOrd="2" presId="urn:microsoft.com/office/officeart/2005/8/layout/hList1"/>
    <dgm:cxn modelId="{9D05A16D-04BF-45B3-A9D2-6AD3CB44557C}" type="presOf" srcId="{767A319F-C453-4BC6-A053-E9C547C2CEF4}" destId="{01DEE0F5-C1EF-4500-81F3-2F721ED15141}" srcOrd="0" destOrd="1" presId="urn:microsoft.com/office/officeart/2005/8/layout/hList1"/>
    <dgm:cxn modelId="{70685175-6132-4EBE-85A2-7ECE53D0739F}" srcId="{200890B2-0DEF-46C4-998F-9BADA2310D90}" destId="{9186C73F-B66A-4E76-907D-ABD76E6FFB7A}" srcOrd="4" destOrd="0" parTransId="{8E1AB807-AAA3-435B-8017-3672D96ED6B2}" sibTransId="{3E0EAEA3-AB20-4A69-BAD2-2E3F7A8C00D0}"/>
    <dgm:cxn modelId="{FC84227D-706C-4FD5-B702-FD5886AA39DA}" srcId="{200890B2-0DEF-46C4-998F-9BADA2310D90}" destId="{0D459CFD-FC70-4E2A-8D6F-326AEF1A7B67}" srcOrd="0" destOrd="0" parTransId="{989FEEED-5D0D-4300-8A12-6EC7843FE884}" sibTransId="{1CA9D61A-EBE6-45E8-B761-46D88E64A92C}"/>
    <dgm:cxn modelId="{E34D137E-97B7-4747-88C7-41A16680CC07}" type="presOf" srcId="{C23C139D-0E16-4642-AB64-69F99694D1E0}" destId="{EB7D14EF-8C36-4F5B-83E4-3E3852B55DD1}" srcOrd="0" destOrd="0" presId="urn:microsoft.com/office/officeart/2005/8/layout/hList1"/>
    <dgm:cxn modelId="{E9532F81-289A-4F2F-B0E1-8DA8E9C017A6}" type="presOf" srcId="{200890B2-0DEF-46C4-998F-9BADA2310D90}" destId="{ABAACA50-6EF7-479B-923A-30BC05D56977}" srcOrd="0" destOrd="0" presId="urn:microsoft.com/office/officeart/2005/8/layout/hList1"/>
    <dgm:cxn modelId="{A1BC6E9E-2131-477C-A6FD-383FC7E9F091}" type="presOf" srcId="{07B6F2F6-9C88-416B-BDEF-B61EE6B1EF32}" destId="{374D79FF-DA8A-42D9-9526-F47A98A992F9}" srcOrd="0" destOrd="0" presId="urn:microsoft.com/office/officeart/2005/8/layout/hList1"/>
    <dgm:cxn modelId="{5B0C3EAD-8BAE-49E7-BB2C-2F313A24B3A1}" srcId="{200890B2-0DEF-46C4-998F-9BADA2310D90}" destId="{64262C07-EE58-485C-BD61-AC0973B40CCC}" srcOrd="1" destOrd="0" parTransId="{84F00D5E-543C-4667-8D54-035B86F00DFC}" sibTransId="{F5FAE594-E6D8-4247-9A5A-CE796CE7428F}"/>
    <dgm:cxn modelId="{268EF0BA-C555-4DB7-935F-BECD6B658C91}" srcId="{200890B2-0DEF-46C4-998F-9BADA2310D90}" destId="{88371B1F-FC0E-4BA3-A1A4-D9EEF3A01E60}" srcOrd="2" destOrd="0" parTransId="{93C9023B-C1E1-4A33-8EE2-DFF71CBC5F89}" sibTransId="{44041313-027E-4A0F-A2FB-82673CEC3AB0}"/>
    <dgm:cxn modelId="{72F996C2-5823-4DB0-8E76-A4986D2CFDF1}" type="presOf" srcId="{0D459CFD-FC70-4E2A-8D6F-326AEF1A7B67}" destId="{55CAD12C-5739-4644-8194-92A52C7BE6A7}" srcOrd="0" destOrd="0" presId="urn:microsoft.com/office/officeart/2005/8/layout/hList1"/>
    <dgm:cxn modelId="{842E3CD1-036B-47B1-9E30-D5E8127F2BE7}" srcId="{C23C139D-0E16-4642-AB64-69F99694D1E0}" destId="{07B6F2F6-9C88-416B-BDEF-B61EE6B1EF32}" srcOrd="1" destOrd="0" parTransId="{8C51D21C-5798-462F-875F-C8499FF15C32}" sibTransId="{9630F0BB-0029-4AD9-AE38-C9EF12EB8DEF}"/>
    <dgm:cxn modelId="{3B3ECAD2-EC2E-4185-BCFA-3D3CA543BA45}" type="presOf" srcId="{522ADB7F-8252-4317-AEC0-94FFEE231D57}" destId="{55CAD12C-5739-4644-8194-92A52C7BE6A7}" srcOrd="0" destOrd="3" presId="urn:microsoft.com/office/officeart/2005/8/layout/hList1"/>
    <dgm:cxn modelId="{3F5CF3DB-8217-4C87-9CD9-8A4EFB12A919}" type="presOf" srcId="{17C42D7D-6917-46B1-A458-CF9B8041E721}" destId="{01DEE0F5-C1EF-4500-81F3-2F721ED15141}" srcOrd="0" destOrd="2" presId="urn:microsoft.com/office/officeart/2005/8/layout/hList1"/>
    <dgm:cxn modelId="{A91F0CF4-37C3-4CB1-B440-6BEB1DA72C91}" type="presOf" srcId="{05CE5AAA-A82F-4337-9E48-562310A559B8}" destId="{01DEE0F5-C1EF-4500-81F3-2F721ED15141}" srcOrd="0" destOrd="0" presId="urn:microsoft.com/office/officeart/2005/8/layout/hList1"/>
    <dgm:cxn modelId="{2664EEF7-A5A5-4493-B59B-9E2F66DA56CC}" type="presParOf" srcId="{EB7D14EF-8C36-4F5B-83E4-3E3852B55DD1}" destId="{A1EF72F7-0CA5-493D-8B97-BAADF6A038DD}" srcOrd="0" destOrd="0" presId="urn:microsoft.com/office/officeart/2005/8/layout/hList1"/>
    <dgm:cxn modelId="{772BFBA1-6276-4766-B402-4E73444F8918}" type="presParOf" srcId="{A1EF72F7-0CA5-493D-8B97-BAADF6A038DD}" destId="{ABAACA50-6EF7-479B-923A-30BC05D56977}" srcOrd="0" destOrd="0" presId="urn:microsoft.com/office/officeart/2005/8/layout/hList1"/>
    <dgm:cxn modelId="{480EE444-6A6A-4E2C-8D47-5112BB99EA8C}" type="presParOf" srcId="{A1EF72F7-0CA5-493D-8B97-BAADF6A038DD}" destId="{55CAD12C-5739-4644-8194-92A52C7BE6A7}" srcOrd="1" destOrd="0" presId="urn:microsoft.com/office/officeart/2005/8/layout/hList1"/>
    <dgm:cxn modelId="{1F2BCF3C-F175-4AF2-88E3-5BD3FBF528FD}" type="presParOf" srcId="{EB7D14EF-8C36-4F5B-83E4-3E3852B55DD1}" destId="{B5AD7661-4684-41BA-9245-EE5D2827103A}" srcOrd="1" destOrd="0" presId="urn:microsoft.com/office/officeart/2005/8/layout/hList1"/>
    <dgm:cxn modelId="{BB4E5228-34B0-44E2-ACBD-16113E8D84AE}" type="presParOf" srcId="{EB7D14EF-8C36-4F5B-83E4-3E3852B55DD1}" destId="{F3601413-F0FE-434F-AEF6-3131388CBF79}" srcOrd="2" destOrd="0" presId="urn:microsoft.com/office/officeart/2005/8/layout/hList1"/>
    <dgm:cxn modelId="{563BEE55-0138-411F-9852-C331CBD55A76}" type="presParOf" srcId="{F3601413-F0FE-434F-AEF6-3131388CBF79}" destId="{374D79FF-DA8A-42D9-9526-F47A98A992F9}" srcOrd="0" destOrd="0" presId="urn:microsoft.com/office/officeart/2005/8/layout/hList1"/>
    <dgm:cxn modelId="{63802395-386E-4809-9928-3B4778B49989}" type="presParOf" srcId="{F3601413-F0FE-434F-AEF6-3131388CBF79}" destId="{01DEE0F5-C1EF-4500-81F3-2F721ED1514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18DD76-C2BB-4FED-A3AD-62C93AE9ED93}" type="doc">
      <dgm:prSet loTypeId="urn:microsoft.com/office/officeart/2009/3/layout/HorizontalOrganizationChart" loCatId="hierarchy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D7D60429-4B98-4C8C-AAFD-30CE4F596B89}">
      <dgm:prSet phldrT="[Text]" custT="1"/>
      <dgm:spPr/>
      <dgm:t>
        <a:bodyPr/>
        <a:lstStyle/>
        <a:p>
          <a:r>
            <a:rPr lang="en-US" sz="18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Time series data are first compressed using </a:t>
          </a:r>
          <a:r>
            <a:rPr lang="en-US" sz="1800" kern="1200" dirty="0" err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Haar</a:t>
          </a:r>
          <a:r>
            <a:rPr lang="en-US" sz="18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wavelet transform</a:t>
          </a:r>
          <a:r>
            <a:rPr lang="en-US" sz="18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.</a:t>
          </a:r>
        </a:p>
      </dgm:t>
    </dgm:pt>
    <dgm:pt modelId="{3E45F8D6-7752-4215-B0F1-E7F536E6E41C}" type="parTrans" cxnId="{6E978A7A-5950-4762-B101-7D074CAE7A54}">
      <dgm:prSet/>
      <dgm:spPr/>
      <dgm:t>
        <a:bodyPr/>
        <a:lstStyle/>
        <a:p>
          <a:endParaRPr lang="en-US"/>
        </a:p>
      </dgm:t>
    </dgm:pt>
    <dgm:pt modelId="{01098AD6-1617-4513-A80C-530807D5FB1C}" type="sibTrans" cxnId="{6E978A7A-5950-4762-B101-7D074CAE7A54}">
      <dgm:prSet/>
      <dgm:spPr/>
      <dgm:t>
        <a:bodyPr/>
        <a:lstStyle/>
        <a:p>
          <a:endParaRPr lang="en-US"/>
        </a:p>
      </dgm:t>
    </dgm:pt>
    <dgm:pt modelId="{9462D78C-F562-4B70-A95C-CD6F015F61A6}">
      <dgm:prSet phldrT="[Text]" custT="1"/>
      <dgm:spPr/>
      <dgm:t>
        <a:bodyPr/>
        <a:lstStyle/>
        <a:p>
          <a:r>
            <a:rPr lang="en-US" sz="1700" kern="1200" dirty="0"/>
            <a:t> </a:t>
          </a:r>
          <a:r>
            <a:rPr lang="en-US" sz="18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selected wavelet coefficients being sent to the physical cluster representative</a:t>
          </a:r>
        </a:p>
      </dgm:t>
    </dgm:pt>
    <dgm:pt modelId="{1E099399-1C3D-40BB-A060-21FE818997E6}" type="parTrans" cxnId="{842FFB36-D898-440D-AE9F-C4B39AB54A75}">
      <dgm:prSet/>
      <dgm:spPr/>
      <dgm:t>
        <a:bodyPr/>
        <a:lstStyle/>
        <a:p>
          <a:endParaRPr lang="en-US"/>
        </a:p>
      </dgm:t>
    </dgm:pt>
    <dgm:pt modelId="{828DD48F-76E7-4D61-B0DE-9EFA73476BB9}" type="sibTrans" cxnId="{842FFB36-D898-440D-AE9F-C4B39AB54A75}">
      <dgm:prSet/>
      <dgm:spPr/>
      <dgm:t>
        <a:bodyPr/>
        <a:lstStyle/>
        <a:p>
          <a:endParaRPr lang="en-US"/>
        </a:p>
      </dgm:t>
    </dgm:pt>
    <dgm:pt modelId="{E4CF50B9-7240-4817-A05A-7FDC3FD2A92B}">
      <dgm:prSet phldrT="[Text]" custT="1"/>
      <dgm:spPr/>
      <dgm:t>
        <a:bodyPr/>
        <a:lstStyle/>
        <a:p>
          <a:r>
            <a:rPr lang="en-US" sz="18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Reconstructs the time series and performs clustering using Dynamic Time Warping (DTW) distances</a:t>
          </a:r>
        </a:p>
      </dgm:t>
    </dgm:pt>
    <dgm:pt modelId="{FC234FFB-1B1B-421A-86CE-C2C090369C52}" type="parTrans" cxnId="{E1BA0C20-EDC8-42A5-BE23-766A9878B789}">
      <dgm:prSet/>
      <dgm:spPr/>
      <dgm:t>
        <a:bodyPr/>
        <a:lstStyle/>
        <a:p>
          <a:endParaRPr lang="en-US"/>
        </a:p>
      </dgm:t>
    </dgm:pt>
    <dgm:pt modelId="{F737DBAE-D6F5-4050-BDC1-60DE350C1C23}" type="sibTrans" cxnId="{E1BA0C20-EDC8-42A5-BE23-766A9878B789}">
      <dgm:prSet/>
      <dgm:spPr/>
      <dgm:t>
        <a:bodyPr/>
        <a:lstStyle/>
        <a:p>
          <a:endParaRPr lang="en-US"/>
        </a:p>
      </dgm:t>
    </dgm:pt>
    <dgm:pt modelId="{5E4D4DAA-BCDD-42DB-B8E2-B1F4A81F2477}">
      <dgm:prSet phldrT="[Text]" custT="1"/>
      <dgm:spPr/>
      <dgm:t>
        <a:bodyPr/>
        <a:lstStyle/>
        <a:p>
          <a:r>
            <a:rPr lang="en-US" sz="18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Data clusters are merged across physical clusters until a gateway gathers the global model.</a:t>
          </a:r>
        </a:p>
      </dgm:t>
    </dgm:pt>
    <dgm:pt modelId="{99985F9B-DE56-4FA4-9B44-467561B51968}" type="sibTrans" cxnId="{CA420F1E-D23C-4EB4-B216-82EDF930F170}">
      <dgm:prSet/>
      <dgm:spPr/>
      <dgm:t>
        <a:bodyPr/>
        <a:lstStyle/>
        <a:p>
          <a:endParaRPr lang="en-US"/>
        </a:p>
      </dgm:t>
    </dgm:pt>
    <dgm:pt modelId="{F5AF2090-18AB-45B2-9D16-AE16C7031DE5}" type="parTrans" cxnId="{CA420F1E-D23C-4EB4-B216-82EDF930F170}">
      <dgm:prSet/>
      <dgm:spPr/>
      <dgm:t>
        <a:bodyPr/>
        <a:lstStyle/>
        <a:p>
          <a:endParaRPr lang="en-US"/>
        </a:p>
      </dgm:t>
    </dgm:pt>
    <dgm:pt modelId="{B0935958-D6E5-4EE3-A7A6-9032889DDBC7}" type="pres">
      <dgm:prSet presAssocID="{0F18DD76-C2BB-4FED-A3AD-62C93AE9ED9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FC38C72-97D4-47A0-A5D3-1A6CA43E3773}" type="pres">
      <dgm:prSet presAssocID="{D7D60429-4B98-4C8C-AAFD-30CE4F596B89}" presName="hierRoot1" presStyleCnt="0">
        <dgm:presLayoutVars>
          <dgm:hierBranch val="init"/>
        </dgm:presLayoutVars>
      </dgm:prSet>
      <dgm:spPr/>
    </dgm:pt>
    <dgm:pt modelId="{32578138-B78F-41F1-A802-C17732769E6C}" type="pres">
      <dgm:prSet presAssocID="{D7D60429-4B98-4C8C-AAFD-30CE4F596B89}" presName="rootComposite1" presStyleCnt="0"/>
      <dgm:spPr/>
    </dgm:pt>
    <dgm:pt modelId="{16CEEF4E-3A86-4301-B560-67D88F232838}" type="pres">
      <dgm:prSet presAssocID="{D7D60429-4B98-4C8C-AAFD-30CE4F596B89}" presName="rootText1" presStyleLbl="node0" presStyleIdx="0" presStyleCnt="1" custScaleX="111213">
        <dgm:presLayoutVars>
          <dgm:chPref val="3"/>
        </dgm:presLayoutVars>
      </dgm:prSet>
      <dgm:spPr/>
    </dgm:pt>
    <dgm:pt modelId="{97449C4D-4E0A-4348-B422-26CC37A89B7C}" type="pres">
      <dgm:prSet presAssocID="{D7D60429-4B98-4C8C-AAFD-30CE4F596B89}" presName="rootConnector1" presStyleLbl="node1" presStyleIdx="0" presStyleCnt="0"/>
      <dgm:spPr/>
    </dgm:pt>
    <dgm:pt modelId="{EB0C4108-4A15-41D5-B91E-EF06806C9993}" type="pres">
      <dgm:prSet presAssocID="{D7D60429-4B98-4C8C-AAFD-30CE4F596B89}" presName="hierChild2" presStyleCnt="0"/>
      <dgm:spPr/>
    </dgm:pt>
    <dgm:pt modelId="{F6FDDE1D-D7F8-4F1A-8DC8-AACD8EC843C3}" type="pres">
      <dgm:prSet presAssocID="{1E099399-1C3D-40BB-A060-21FE818997E6}" presName="Name64" presStyleLbl="parChTrans1D2" presStyleIdx="0" presStyleCnt="3"/>
      <dgm:spPr/>
    </dgm:pt>
    <dgm:pt modelId="{21957777-01F7-4633-8DF4-01E25FECDA90}" type="pres">
      <dgm:prSet presAssocID="{9462D78C-F562-4B70-A95C-CD6F015F61A6}" presName="hierRoot2" presStyleCnt="0">
        <dgm:presLayoutVars>
          <dgm:hierBranch val="init"/>
        </dgm:presLayoutVars>
      </dgm:prSet>
      <dgm:spPr/>
    </dgm:pt>
    <dgm:pt modelId="{1FC6B6C3-76AF-4825-B6F0-7C72C1B35A94}" type="pres">
      <dgm:prSet presAssocID="{9462D78C-F562-4B70-A95C-CD6F015F61A6}" presName="rootComposite" presStyleCnt="0"/>
      <dgm:spPr/>
    </dgm:pt>
    <dgm:pt modelId="{BF787A70-04D8-46A8-9E3D-18F3EBCFB40C}" type="pres">
      <dgm:prSet presAssocID="{9462D78C-F562-4B70-A95C-CD6F015F61A6}" presName="rootText" presStyleLbl="node2" presStyleIdx="0" presStyleCnt="3">
        <dgm:presLayoutVars>
          <dgm:chPref val="3"/>
        </dgm:presLayoutVars>
      </dgm:prSet>
      <dgm:spPr/>
    </dgm:pt>
    <dgm:pt modelId="{672FC36C-4E00-4E3B-AF76-FD42A7A5A400}" type="pres">
      <dgm:prSet presAssocID="{9462D78C-F562-4B70-A95C-CD6F015F61A6}" presName="rootConnector" presStyleLbl="node2" presStyleIdx="0" presStyleCnt="3"/>
      <dgm:spPr/>
    </dgm:pt>
    <dgm:pt modelId="{29DE87C8-A006-4EBB-9FD6-8E0A9F531FD6}" type="pres">
      <dgm:prSet presAssocID="{9462D78C-F562-4B70-A95C-CD6F015F61A6}" presName="hierChild4" presStyleCnt="0"/>
      <dgm:spPr/>
    </dgm:pt>
    <dgm:pt modelId="{8A51C93A-E9B9-42E1-AB76-3D19A95AA3D5}" type="pres">
      <dgm:prSet presAssocID="{9462D78C-F562-4B70-A95C-CD6F015F61A6}" presName="hierChild5" presStyleCnt="0"/>
      <dgm:spPr/>
    </dgm:pt>
    <dgm:pt modelId="{7B1BCB82-642B-4347-85B8-D8180EE5A835}" type="pres">
      <dgm:prSet presAssocID="{FC234FFB-1B1B-421A-86CE-C2C090369C52}" presName="Name64" presStyleLbl="parChTrans1D2" presStyleIdx="1" presStyleCnt="3"/>
      <dgm:spPr/>
    </dgm:pt>
    <dgm:pt modelId="{0B19DDAB-EE45-4618-A9A4-BB49D4CB5694}" type="pres">
      <dgm:prSet presAssocID="{E4CF50B9-7240-4817-A05A-7FDC3FD2A92B}" presName="hierRoot2" presStyleCnt="0">
        <dgm:presLayoutVars>
          <dgm:hierBranch val="init"/>
        </dgm:presLayoutVars>
      </dgm:prSet>
      <dgm:spPr/>
    </dgm:pt>
    <dgm:pt modelId="{F509C567-BC4D-4D5A-BD96-122CD3165E4A}" type="pres">
      <dgm:prSet presAssocID="{E4CF50B9-7240-4817-A05A-7FDC3FD2A92B}" presName="rootComposite" presStyleCnt="0"/>
      <dgm:spPr/>
    </dgm:pt>
    <dgm:pt modelId="{A77221C4-C5DE-4EE3-9C36-3BD906975C4B}" type="pres">
      <dgm:prSet presAssocID="{E4CF50B9-7240-4817-A05A-7FDC3FD2A92B}" presName="rootText" presStyleLbl="node2" presStyleIdx="1" presStyleCnt="3">
        <dgm:presLayoutVars>
          <dgm:chPref val="3"/>
        </dgm:presLayoutVars>
      </dgm:prSet>
      <dgm:spPr/>
    </dgm:pt>
    <dgm:pt modelId="{ABAEF777-0F1F-41B9-9ED5-E23B466A11A7}" type="pres">
      <dgm:prSet presAssocID="{E4CF50B9-7240-4817-A05A-7FDC3FD2A92B}" presName="rootConnector" presStyleLbl="node2" presStyleIdx="1" presStyleCnt="3"/>
      <dgm:spPr/>
    </dgm:pt>
    <dgm:pt modelId="{02356401-FA2D-432D-82A2-734789FB27FE}" type="pres">
      <dgm:prSet presAssocID="{E4CF50B9-7240-4817-A05A-7FDC3FD2A92B}" presName="hierChild4" presStyleCnt="0"/>
      <dgm:spPr/>
    </dgm:pt>
    <dgm:pt modelId="{93AA6940-F62A-4895-9603-96EEEAA6AAD7}" type="pres">
      <dgm:prSet presAssocID="{E4CF50B9-7240-4817-A05A-7FDC3FD2A92B}" presName="hierChild5" presStyleCnt="0"/>
      <dgm:spPr/>
    </dgm:pt>
    <dgm:pt modelId="{1D861ACC-A88F-4712-8E0E-9A9FEB6DE8DD}" type="pres">
      <dgm:prSet presAssocID="{F5AF2090-18AB-45B2-9D16-AE16C7031DE5}" presName="Name64" presStyleLbl="parChTrans1D2" presStyleIdx="2" presStyleCnt="3"/>
      <dgm:spPr/>
    </dgm:pt>
    <dgm:pt modelId="{0984B0D2-0818-458E-A447-8DF832846E0C}" type="pres">
      <dgm:prSet presAssocID="{5E4D4DAA-BCDD-42DB-B8E2-B1F4A81F2477}" presName="hierRoot2" presStyleCnt="0">
        <dgm:presLayoutVars>
          <dgm:hierBranch val="init"/>
        </dgm:presLayoutVars>
      </dgm:prSet>
      <dgm:spPr/>
    </dgm:pt>
    <dgm:pt modelId="{93BF434A-541F-4289-BB97-8DE381B9EE86}" type="pres">
      <dgm:prSet presAssocID="{5E4D4DAA-BCDD-42DB-B8E2-B1F4A81F2477}" presName="rootComposite" presStyleCnt="0"/>
      <dgm:spPr/>
    </dgm:pt>
    <dgm:pt modelId="{4F4C24D6-21E1-4F04-8AD7-9E3122A5B0AA}" type="pres">
      <dgm:prSet presAssocID="{5E4D4DAA-BCDD-42DB-B8E2-B1F4A81F2477}" presName="rootText" presStyleLbl="node2" presStyleIdx="2" presStyleCnt="3">
        <dgm:presLayoutVars>
          <dgm:chPref val="3"/>
        </dgm:presLayoutVars>
      </dgm:prSet>
      <dgm:spPr/>
    </dgm:pt>
    <dgm:pt modelId="{881DACF2-F851-44BE-864D-EBE456945FA6}" type="pres">
      <dgm:prSet presAssocID="{5E4D4DAA-BCDD-42DB-B8E2-B1F4A81F2477}" presName="rootConnector" presStyleLbl="node2" presStyleIdx="2" presStyleCnt="3"/>
      <dgm:spPr/>
    </dgm:pt>
    <dgm:pt modelId="{A273B743-D556-41D0-8DB1-4355741A3878}" type="pres">
      <dgm:prSet presAssocID="{5E4D4DAA-BCDD-42DB-B8E2-B1F4A81F2477}" presName="hierChild4" presStyleCnt="0"/>
      <dgm:spPr/>
    </dgm:pt>
    <dgm:pt modelId="{E54868B4-CE6F-46A3-863C-283F67FB26FF}" type="pres">
      <dgm:prSet presAssocID="{5E4D4DAA-BCDD-42DB-B8E2-B1F4A81F2477}" presName="hierChild5" presStyleCnt="0"/>
      <dgm:spPr/>
    </dgm:pt>
    <dgm:pt modelId="{A8025F4A-A84E-40E5-8EEE-7A8AD8E8761E}" type="pres">
      <dgm:prSet presAssocID="{D7D60429-4B98-4C8C-AAFD-30CE4F596B89}" presName="hierChild3" presStyleCnt="0"/>
      <dgm:spPr/>
    </dgm:pt>
  </dgm:ptLst>
  <dgm:cxnLst>
    <dgm:cxn modelId="{CA420F1E-D23C-4EB4-B216-82EDF930F170}" srcId="{D7D60429-4B98-4C8C-AAFD-30CE4F596B89}" destId="{5E4D4DAA-BCDD-42DB-B8E2-B1F4A81F2477}" srcOrd="2" destOrd="0" parTransId="{F5AF2090-18AB-45B2-9D16-AE16C7031DE5}" sibTransId="{99985F9B-DE56-4FA4-9B44-467561B51968}"/>
    <dgm:cxn modelId="{E1BA0C20-EDC8-42A5-BE23-766A9878B789}" srcId="{D7D60429-4B98-4C8C-AAFD-30CE4F596B89}" destId="{E4CF50B9-7240-4817-A05A-7FDC3FD2A92B}" srcOrd="1" destOrd="0" parTransId="{FC234FFB-1B1B-421A-86CE-C2C090369C52}" sibTransId="{F737DBAE-D6F5-4050-BDC1-60DE350C1C23}"/>
    <dgm:cxn modelId="{EC4F2E22-4170-439E-A637-B42C0791B2FA}" type="presOf" srcId="{FC234FFB-1B1B-421A-86CE-C2C090369C52}" destId="{7B1BCB82-642B-4347-85B8-D8180EE5A835}" srcOrd="0" destOrd="0" presId="urn:microsoft.com/office/officeart/2009/3/layout/HorizontalOrganizationChart"/>
    <dgm:cxn modelId="{842FFB36-D898-440D-AE9F-C4B39AB54A75}" srcId="{D7D60429-4B98-4C8C-AAFD-30CE4F596B89}" destId="{9462D78C-F562-4B70-A95C-CD6F015F61A6}" srcOrd="0" destOrd="0" parTransId="{1E099399-1C3D-40BB-A060-21FE818997E6}" sibTransId="{828DD48F-76E7-4D61-B0DE-9EFA73476BB9}"/>
    <dgm:cxn modelId="{A8C06737-7E7F-4F29-A094-C42F713F4602}" type="presOf" srcId="{1E099399-1C3D-40BB-A060-21FE818997E6}" destId="{F6FDDE1D-D7F8-4F1A-8DC8-AACD8EC843C3}" srcOrd="0" destOrd="0" presId="urn:microsoft.com/office/officeart/2009/3/layout/HorizontalOrganizationChart"/>
    <dgm:cxn modelId="{D89E0956-A47A-41EA-A6E0-A932AAEB22D1}" type="presOf" srcId="{5E4D4DAA-BCDD-42DB-B8E2-B1F4A81F2477}" destId="{881DACF2-F851-44BE-864D-EBE456945FA6}" srcOrd="1" destOrd="0" presId="urn:microsoft.com/office/officeart/2009/3/layout/HorizontalOrganizationChart"/>
    <dgm:cxn modelId="{6E978A7A-5950-4762-B101-7D074CAE7A54}" srcId="{0F18DD76-C2BB-4FED-A3AD-62C93AE9ED93}" destId="{D7D60429-4B98-4C8C-AAFD-30CE4F596B89}" srcOrd="0" destOrd="0" parTransId="{3E45F8D6-7752-4215-B0F1-E7F536E6E41C}" sibTransId="{01098AD6-1617-4513-A80C-530807D5FB1C}"/>
    <dgm:cxn modelId="{CB8D9684-D2B1-4859-B040-01AD3799C260}" type="presOf" srcId="{E4CF50B9-7240-4817-A05A-7FDC3FD2A92B}" destId="{A77221C4-C5DE-4EE3-9C36-3BD906975C4B}" srcOrd="0" destOrd="0" presId="urn:microsoft.com/office/officeart/2009/3/layout/HorizontalOrganizationChart"/>
    <dgm:cxn modelId="{10D57291-3D6F-49F2-A4CE-097F971976EA}" type="presOf" srcId="{F5AF2090-18AB-45B2-9D16-AE16C7031DE5}" destId="{1D861ACC-A88F-4712-8E0E-9A9FEB6DE8DD}" srcOrd="0" destOrd="0" presId="urn:microsoft.com/office/officeart/2009/3/layout/HorizontalOrganizationChart"/>
    <dgm:cxn modelId="{E8C21BA0-5C78-4242-AEA3-C32CBC173214}" type="presOf" srcId="{9462D78C-F562-4B70-A95C-CD6F015F61A6}" destId="{672FC36C-4E00-4E3B-AF76-FD42A7A5A400}" srcOrd="1" destOrd="0" presId="urn:microsoft.com/office/officeart/2009/3/layout/HorizontalOrganizationChart"/>
    <dgm:cxn modelId="{86F61CBC-2A0B-4AFD-9BAA-55D7BAFCF105}" type="presOf" srcId="{D7D60429-4B98-4C8C-AAFD-30CE4F596B89}" destId="{97449C4D-4E0A-4348-B422-26CC37A89B7C}" srcOrd="1" destOrd="0" presId="urn:microsoft.com/office/officeart/2009/3/layout/HorizontalOrganizationChart"/>
    <dgm:cxn modelId="{C04CEED7-54B3-4662-8A7F-57D21A470887}" type="presOf" srcId="{9462D78C-F562-4B70-A95C-CD6F015F61A6}" destId="{BF787A70-04D8-46A8-9E3D-18F3EBCFB40C}" srcOrd="0" destOrd="0" presId="urn:microsoft.com/office/officeart/2009/3/layout/HorizontalOrganizationChart"/>
    <dgm:cxn modelId="{C3F7CADE-B53E-4D09-83E0-5FE2BAB8A6F7}" type="presOf" srcId="{E4CF50B9-7240-4817-A05A-7FDC3FD2A92B}" destId="{ABAEF777-0F1F-41B9-9ED5-E23B466A11A7}" srcOrd="1" destOrd="0" presId="urn:microsoft.com/office/officeart/2009/3/layout/HorizontalOrganizationChart"/>
    <dgm:cxn modelId="{E161D9DF-7F4C-4475-B2B4-805C897D0800}" type="presOf" srcId="{D7D60429-4B98-4C8C-AAFD-30CE4F596B89}" destId="{16CEEF4E-3A86-4301-B560-67D88F232838}" srcOrd="0" destOrd="0" presId="urn:microsoft.com/office/officeart/2009/3/layout/HorizontalOrganizationChart"/>
    <dgm:cxn modelId="{5C202CEB-386A-4BF0-B3A8-F4200F7163FF}" type="presOf" srcId="{5E4D4DAA-BCDD-42DB-B8E2-B1F4A81F2477}" destId="{4F4C24D6-21E1-4F04-8AD7-9E3122A5B0AA}" srcOrd="0" destOrd="0" presId="urn:microsoft.com/office/officeart/2009/3/layout/HorizontalOrganizationChart"/>
    <dgm:cxn modelId="{F47201F2-5191-4736-88C8-AFF97E4A8A70}" type="presOf" srcId="{0F18DD76-C2BB-4FED-A3AD-62C93AE9ED93}" destId="{B0935958-D6E5-4EE3-A7A6-9032889DDBC7}" srcOrd="0" destOrd="0" presId="urn:microsoft.com/office/officeart/2009/3/layout/HorizontalOrganizationChart"/>
    <dgm:cxn modelId="{E5274774-C17C-4DF8-BF22-F206D9A40B86}" type="presParOf" srcId="{B0935958-D6E5-4EE3-A7A6-9032889DDBC7}" destId="{1FC38C72-97D4-47A0-A5D3-1A6CA43E3773}" srcOrd="0" destOrd="0" presId="urn:microsoft.com/office/officeart/2009/3/layout/HorizontalOrganizationChart"/>
    <dgm:cxn modelId="{5CDED524-7B86-494F-806C-302EB208F4EC}" type="presParOf" srcId="{1FC38C72-97D4-47A0-A5D3-1A6CA43E3773}" destId="{32578138-B78F-41F1-A802-C17732769E6C}" srcOrd="0" destOrd="0" presId="urn:microsoft.com/office/officeart/2009/3/layout/HorizontalOrganizationChart"/>
    <dgm:cxn modelId="{3E0C733C-6A12-4783-8866-AADC570C0075}" type="presParOf" srcId="{32578138-B78F-41F1-A802-C17732769E6C}" destId="{16CEEF4E-3A86-4301-B560-67D88F232838}" srcOrd="0" destOrd="0" presId="urn:microsoft.com/office/officeart/2009/3/layout/HorizontalOrganizationChart"/>
    <dgm:cxn modelId="{01F81819-2005-4FAC-97F0-792C731A45CB}" type="presParOf" srcId="{32578138-B78F-41F1-A802-C17732769E6C}" destId="{97449C4D-4E0A-4348-B422-26CC37A89B7C}" srcOrd="1" destOrd="0" presId="urn:microsoft.com/office/officeart/2009/3/layout/HorizontalOrganizationChart"/>
    <dgm:cxn modelId="{1749B37C-68B2-4D03-A520-C87992289D24}" type="presParOf" srcId="{1FC38C72-97D4-47A0-A5D3-1A6CA43E3773}" destId="{EB0C4108-4A15-41D5-B91E-EF06806C9993}" srcOrd="1" destOrd="0" presId="urn:microsoft.com/office/officeart/2009/3/layout/HorizontalOrganizationChart"/>
    <dgm:cxn modelId="{3AAEBF2A-7F77-46C9-B977-D5A6ABAA9E77}" type="presParOf" srcId="{EB0C4108-4A15-41D5-B91E-EF06806C9993}" destId="{F6FDDE1D-D7F8-4F1A-8DC8-AACD8EC843C3}" srcOrd="0" destOrd="0" presId="urn:microsoft.com/office/officeart/2009/3/layout/HorizontalOrganizationChart"/>
    <dgm:cxn modelId="{34FDCE9C-465E-4BB1-9D6F-182D77A670E7}" type="presParOf" srcId="{EB0C4108-4A15-41D5-B91E-EF06806C9993}" destId="{21957777-01F7-4633-8DF4-01E25FECDA90}" srcOrd="1" destOrd="0" presId="urn:microsoft.com/office/officeart/2009/3/layout/HorizontalOrganizationChart"/>
    <dgm:cxn modelId="{AA41993F-5B3D-483E-9E71-1E5F43262C07}" type="presParOf" srcId="{21957777-01F7-4633-8DF4-01E25FECDA90}" destId="{1FC6B6C3-76AF-4825-B6F0-7C72C1B35A94}" srcOrd="0" destOrd="0" presId="urn:microsoft.com/office/officeart/2009/3/layout/HorizontalOrganizationChart"/>
    <dgm:cxn modelId="{C027191E-61BA-4E17-A291-1638441F623F}" type="presParOf" srcId="{1FC6B6C3-76AF-4825-B6F0-7C72C1B35A94}" destId="{BF787A70-04D8-46A8-9E3D-18F3EBCFB40C}" srcOrd="0" destOrd="0" presId="urn:microsoft.com/office/officeart/2009/3/layout/HorizontalOrganizationChart"/>
    <dgm:cxn modelId="{5B7D0C7C-9C32-4998-B946-7A57B8CCFA2E}" type="presParOf" srcId="{1FC6B6C3-76AF-4825-B6F0-7C72C1B35A94}" destId="{672FC36C-4E00-4E3B-AF76-FD42A7A5A400}" srcOrd="1" destOrd="0" presId="urn:microsoft.com/office/officeart/2009/3/layout/HorizontalOrganizationChart"/>
    <dgm:cxn modelId="{76F551AC-0062-4884-9187-986A84833585}" type="presParOf" srcId="{21957777-01F7-4633-8DF4-01E25FECDA90}" destId="{29DE87C8-A006-4EBB-9FD6-8E0A9F531FD6}" srcOrd="1" destOrd="0" presId="urn:microsoft.com/office/officeart/2009/3/layout/HorizontalOrganizationChart"/>
    <dgm:cxn modelId="{A16C268C-6AFB-4405-98A9-69050B63B950}" type="presParOf" srcId="{21957777-01F7-4633-8DF4-01E25FECDA90}" destId="{8A51C93A-E9B9-42E1-AB76-3D19A95AA3D5}" srcOrd="2" destOrd="0" presId="urn:microsoft.com/office/officeart/2009/3/layout/HorizontalOrganizationChart"/>
    <dgm:cxn modelId="{49DFFE72-7B4E-4B80-9CB9-7B7EFD6F0265}" type="presParOf" srcId="{EB0C4108-4A15-41D5-B91E-EF06806C9993}" destId="{7B1BCB82-642B-4347-85B8-D8180EE5A835}" srcOrd="2" destOrd="0" presId="urn:microsoft.com/office/officeart/2009/3/layout/HorizontalOrganizationChart"/>
    <dgm:cxn modelId="{E396EEA4-CB4D-4970-B1E1-BD06DF702F14}" type="presParOf" srcId="{EB0C4108-4A15-41D5-B91E-EF06806C9993}" destId="{0B19DDAB-EE45-4618-A9A4-BB49D4CB5694}" srcOrd="3" destOrd="0" presId="urn:microsoft.com/office/officeart/2009/3/layout/HorizontalOrganizationChart"/>
    <dgm:cxn modelId="{12AB2F1A-0FB8-445D-A6F5-2A4E771F8A7C}" type="presParOf" srcId="{0B19DDAB-EE45-4618-A9A4-BB49D4CB5694}" destId="{F509C567-BC4D-4D5A-BD96-122CD3165E4A}" srcOrd="0" destOrd="0" presId="urn:microsoft.com/office/officeart/2009/3/layout/HorizontalOrganizationChart"/>
    <dgm:cxn modelId="{52AC83EE-B8DC-4B89-8926-453A7C5E2D75}" type="presParOf" srcId="{F509C567-BC4D-4D5A-BD96-122CD3165E4A}" destId="{A77221C4-C5DE-4EE3-9C36-3BD906975C4B}" srcOrd="0" destOrd="0" presId="urn:microsoft.com/office/officeart/2009/3/layout/HorizontalOrganizationChart"/>
    <dgm:cxn modelId="{18DD8955-401B-4AA7-B093-D8695020DF9D}" type="presParOf" srcId="{F509C567-BC4D-4D5A-BD96-122CD3165E4A}" destId="{ABAEF777-0F1F-41B9-9ED5-E23B466A11A7}" srcOrd="1" destOrd="0" presId="urn:microsoft.com/office/officeart/2009/3/layout/HorizontalOrganizationChart"/>
    <dgm:cxn modelId="{A6424CEE-3941-4377-8353-52D049BD5079}" type="presParOf" srcId="{0B19DDAB-EE45-4618-A9A4-BB49D4CB5694}" destId="{02356401-FA2D-432D-82A2-734789FB27FE}" srcOrd="1" destOrd="0" presId="urn:microsoft.com/office/officeart/2009/3/layout/HorizontalOrganizationChart"/>
    <dgm:cxn modelId="{BFD32592-10F2-43A6-99D5-F42487873034}" type="presParOf" srcId="{0B19DDAB-EE45-4618-A9A4-BB49D4CB5694}" destId="{93AA6940-F62A-4895-9603-96EEEAA6AAD7}" srcOrd="2" destOrd="0" presId="urn:microsoft.com/office/officeart/2009/3/layout/HorizontalOrganizationChart"/>
    <dgm:cxn modelId="{F52A6D15-B2B9-431E-BF4A-1F017B4DC0AC}" type="presParOf" srcId="{EB0C4108-4A15-41D5-B91E-EF06806C9993}" destId="{1D861ACC-A88F-4712-8E0E-9A9FEB6DE8DD}" srcOrd="4" destOrd="0" presId="urn:microsoft.com/office/officeart/2009/3/layout/HorizontalOrganizationChart"/>
    <dgm:cxn modelId="{618EA5D0-5886-4CCA-8D3D-05635A850707}" type="presParOf" srcId="{EB0C4108-4A15-41D5-B91E-EF06806C9993}" destId="{0984B0D2-0818-458E-A447-8DF832846E0C}" srcOrd="5" destOrd="0" presId="urn:microsoft.com/office/officeart/2009/3/layout/HorizontalOrganizationChart"/>
    <dgm:cxn modelId="{D38AF67A-062B-4FB7-908A-82A01B28137A}" type="presParOf" srcId="{0984B0D2-0818-458E-A447-8DF832846E0C}" destId="{93BF434A-541F-4289-BB97-8DE381B9EE86}" srcOrd="0" destOrd="0" presId="urn:microsoft.com/office/officeart/2009/3/layout/HorizontalOrganizationChart"/>
    <dgm:cxn modelId="{7B502B8D-D67C-4B7A-9853-C2C95886B32D}" type="presParOf" srcId="{93BF434A-541F-4289-BB97-8DE381B9EE86}" destId="{4F4C24D6-21E1-4F04-8AD7-9E3122A5B0AA}" srcOrd="0" destOrd="0" presId="urn:microsoft.com/office/officeart/2009/3/layout/HorizontalOrganizationChart"/>
    <dgm:cxn modelId="{F8145872-FFBD-4D3B-A162-91A6083F9230}" type="presParOf" srcId="{93BF434A-541F-4289-BB97-8DE381B9EE86}" destId="{881DACF2-F851-44BE-864D-EBE456945FA6}" srcOrd="1" destOrd="0" presId="urn:microsoft.com/office/officeart/2009/3/layout/HorizontalOrganizationChart"/>
    <dgm:cxn modelId="{1962147C-6359-465E-855F-7E1BCA6DC7AC}" type="presParOf" srcId="{0984B0D2-0818-458E-A447-8DF832846E0C}" destId="{A273B743-D556-41D0-8DB1-4355741A3878}" srcOrd="1" destOrd="0" presId="urn:microsoft.com/office/officeart/2009/3/layout/HorizontalOrganizationChart"/>
    <dgm:cxn modelId="{B6076D02-FF25-44E9-A881-C0817DE24386}" type="presParOf" srcId="{0984B0D2-0818-458E-A447-8DF832846E0C}" destId="{E54868B4-CE6F-46A3-863C-283F67FB26FF}" srcOrd="2" destOrd="0" presId="urn:microsoft.com/office/officeart/2009/3/layout/HorizontalOrganizationChart"/>
    <dgm:cxn modelId="{F7AAF21E-BAF9-457B-A240-2E85F5252C71}" type="presParOf" srcId="{1FC38C72-97D4-47A0-A5D3-1A6CA43E3773}" destId="{A8025F4A-A84E-40E5-8EEE-7A8AD8E8761E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45FEA7-C6E8-4DC8-9AE8-AD8759E72F29}">
      <dsp:nvSpPr>
        <dsp:cNvPr id="0" name=""/>
        <dsp:cNvSpPr/>
      </dsp:nvSpPr>
      <dsp:spPr>
        <a:xfrm>
          <a:off x="4659005" y="1180416"/>
          <a:ext cx="3234392" cy="5189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360"/>
              </a:lnTo>
              <a:lnTo>
                <a:pt x="3234392" y="226360"/>
              </a:lnTo>
              <a:lnTo>
                <a:pt x="3234392" y="518977"/>
              </a:lnTo>
            </a:path>
          </a:pathLst>
        </a:custGeom>
        <a:noFill/>
        <a:ln w="15875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788EBA-712F-470D-BC03-6803299B4370}">
      <dsp:nvSpPr>
        <dsp:cNvPr id="0" name=""/>
        <dsp:cNvSpPr/>
      </dsp:nvSpPr>
      <dsp:spPr>
        <a:xfrm>
          <a:off x="4613285" y="1180416"/>
          <a:ext cx="91440" cy="4792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6592"/>
              </a:lnTo>
              <a:lnTo>
                <a:pt x="53801" y="186592"/>
              </a:lnTo>
              <a:lnTo>
                <a:pt x="53801" y="479208"/>
              </a:lnTo>
            </a:path>
          </a:pathLst>
        </a:custGeom>
        <a:noFill/>
        <a:ln w="15875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0812C5-1F3D-464C-A494-E3BDDE0E5FC5}">
      <dsp:nvSpPr>
        <dsp:cNvPr id="0" name=""/>
        <dsp:cNvSpPr/>
      </dsp:nvSpPr>
      <dsp:spPr>
        <a:xfrm>
          <a:off x="1432722" y="1180416"/>
          <a:ext cx="3226282" cy="505711"/>
        </a:xfrm>
        <a:custGeom>
          <a:avLst/>
          <a:gdLst/>
          <a:ahLst/>
          <a:cxnLst/>
          <a:rect l="0" t="0" r="0" b="0"/>
          <a:pathLst>
            <a:path>
              <a:moveTo>
                <a:pt x="3226282" y="0"/>
              </a:moveTo>
              <a:lnTo>
                <a:pt x="3226282" y="213094"/>
              </a:lnTo>
              <a:lnTo>
                <a:pt x="0" y="213094"/>
              </a:lnTo>
              <a:lnTo>
                <a:pt x="0" y="505711"/>
              </a:lnTo>
            </a:path>
          </a:pathLst>
        </a:custGeom>
        <a:noFill/>
        <a:ln w="15875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70DEF1-9D39-4DD5-BC52-D03608D7E933}">
      <dsp:nvSpPr>
        <dsp:cNvPr id="0" name=""/>
        <dsp:cNvSpPr/>
      </dsp:nvSpPr>
      <dsp:spPr>
        <a:xfrm>
          <a:off x="3265591" y="379272"/>
          <a:ext cx="2786827" cy="8011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Clustering techniques</a:t>
          </a:r>
        </a:p>
      </dsp:txBody>
      <dsp:txXfrm>
        <a:off x="3265591" y="379272"/>
        <a:ext cx="2786827" cy="801143"/>
      </dsp:txXfrm>
    </dsp:sp>
    <dsp:sp modelId="{58D3D4CB-4640-498D-8A47-DF701AFA7CF7}">
      <dsp:nvSpPr>
        <dsp:cNvPr id="0" name=""/>
        <dsp:cNvSpPr/>
      </dsp:nvSpPr>
      <dsp:spPr>
        <a:xfrm>
          <a:off x="97470" y="1686127"/>
          <a:ext cx="2670505" cy="7167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Clustering Streaming Observation</a:t>
          </a:r>
        </a:p>
      </dsp:txBody>
      <dsp:txXfrm>
        <a:off x="97470" y="1686127"/>
        <a:ext cx="2670505" cy="716716"/>
      </dsp:txXfrm>
    </dsp:sp>
    <dsp:sp modelId="{30B6E036-32F6-4405-8D84-397B859E40EF}">
      <dsp:nvSpPr>
        <dsp:cNvPr id="0" name=""/>
        <dsp:cNvSpPr/>
      </dsp:nvSpPr>
      <dsp:spPr>
        <a:xfrm>
          <a:off x="3273673" y="1659625"/>
          <a:ext cx="2786827" cy="7308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Clustering Streaming Data Sources</a:t>
          </a:r>
        </a:p>
      </dsp:txBody>
      <dsp:txXfrm>
        <a:off x="3273673" y="1659625"/>
        <a:ext cx="2786827" cy="730803"/>
      </dsp:txXfrm>
    </dsp:sp>
    <dsp:sp modelId="{1FF80738-BA4A-477C-B147-90060294A51D}">
      <dsp:nvSpPr>
        <dsp:cNvPr id="0" name=""/>
        <dsp:cNvSpPr/>
      </dsp:nvSpPr>
      <dsp:spPr>
        <a:xfrm>
          <a:off x="6499983" y="1699393"/>
          <a:ext cx="2786827" cy="6928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Ubiquitous Data Clustering</a:t>
          </a:r>
        </a:p>
      </dsp:txBody>
      <dsp:txXfrm>
        <a:off x="6499983" y="1699393"/>
        <a:ext cx="2786827" cy="6928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AACA50-6EF7-479B-923A-30BC05D56977}">
      <dsp:nvSpPr>
        <dsp:cNvPr id="0" name=""/>
        <dsp:cNvSpPr/>
      </dsp:nvSpPr>
      <dsp:spPr>
        <a:xfrm>
          <a:off x="43" y="18000"/>
          <a:ext cx="4164299" cy="11808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Reduce communication, algorithms for (1−</a:t>
          </a:r>
          <a:r>
            <a:rPr lang="en-US" sz="1800" b="1" kern="1200" dirty="0">
              <a:latin typeface="Calibri" panose="020F0502020204030204" pitchFamily="34" charset="0"/>
              <a:cs typeface="Calibri" panose="020F0502020204030204" pitchFamily="34" charset="0"/>
            </a:rPr>
            <a:t>Ꜫ</a:t>
          </a: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) approximate k-median clustering on distributed data streams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</dsp:txBody>
      <dsp:txXfrm>
        <a:off x="43" y="18000"/>
        <a:ext cx="4164299" cy="1180800"/>
      </dsp:txXfrm>
    </dsp:sp>
    <dsp:sp modelId="{55CAD12C-5739-4644-8194-92A52C7BE6A7}">
      <dsp:nvSpPr>
        <dsp:cNvPr id="0" name=""/>
        <dsp:cNvSpPr/>
      </dsp:nvSpPr>
      <dsp:spPr>
        <a:xfrm>
          <a:off x="335" y="1216800"/>
          <a:ext cx="4164299" cy="180072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dirty="0">
              <a:latin typeface="Arial" panose="020B0604020202020204" pitchFamily="34" charset="0"/>
              <a:cs typeface="Arial" panose="020B0604020202020204" pitchFamily="34" charset="0"/>
            </a:rPr>
            <a:t>Topology oblivious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b="0" kern="1200" dirty="0">
            <a:solidFill>
              <a:schemeClr val="accent3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dirty="0">
              <a:latin typeface="Arial" panose="020B0604020202020204" pitchFamily="34" charset="0"/>
              <a:cs typeface="Arial" panose="020B0604020202020204" pitchFamily="34" charset="0"/>
            </a:rPr>
            <a:t>Height-aware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b="0" kern="1200" dirty="0">
            <a:solidFill>
              <a:schemeClr val="accent3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dirty="0">
              <a:latin typeface="Arial" panose="020B0604020202020204" pitchFamily="34" charset="0"/>
              <a:cs typeface="Arial" panose="020B0604020202020204" pitchFamily="34" charset="0"/>
            </a:rPr>
            <a:t>Path-aware</a:t>
          </a:r>
        </a:p>
      </dsp:txBody>
      <dsp:txXfrm>
        <a:off x="335" y="1216800"/>
        <a:ext cx="4164299" cy="1800720"/>
      </dsp:txXfrm>
    </dsp:sp>
    <dsp:sp modelId="{374D79FF-DA8A-42D9-9526-F47A98A992F9}">
      <dsp:nvSpPr>
        <dsp:cNvPr id="0" name=""/>
        <dsp:cNvSpPr/>
      </dsp:nvSpPr>
      <dsp:spPr>
        <a:xfrm>
          <a:off x="4747388" y="0"/>
          <a:ext cx="4164299" cy="11808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Grid-based methods for incremental and parallel clustering for very large databases. </a:t>
          </a:r>
        </a:p>
      </dsp:txBody>
      <dsp:txXfrm>
        <a:off x="4747388" y="0"/>
        <a:ext cx="4164299" cy="1180800"/>
      </dsp:txXfrm>
    </dsp:sp>
    <dsp:sp modelId="{01DEE0F5-C1EF-4500-81F3-2F721ED15141}">
      <dsp:nvSpPr>
        <dsp:cNvPr id="0" name=""/>
        <dsp:cNvSpPr/>
      </dsp:nvSpPr>
      <dsp:spPr>
        <a:xfrm>
          <a:off x="4747344" y="1216800"/>
          <a:ext cx="4164299" cy="180072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dirty="0">
              <a:latin typeface="Arial" panose="020B0604020202020204" pitchFamily="34" charset="0"/>
              <a:cs typeface="Arial" panose="020B0604020202020204" pitchFamily="34" charset="0"/>
            </a:rPr>
            <a:t>The first one (WINP) uses a space-sliding window.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b="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dirty="0">
              <a:latin typeface="Arial" panose="020B0604020202020204" pitchFamily="34" charset="0"/>
              <a:cs typeface="Arial" panose="020B0604020202020204" pitchFamily="34" charset="0"/>
            </a:rPr>
            <a:t>The second one (SMIP) identifies high-density cells. </a:t>
          </a:r>
        </a:p>
      </dsp:txBody>
      <dsp:txXfrm>
        <a:off x="4747344" y="1216800"/>
        <a:ext cx="4164299" cy="18007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861ACC-A88F-4712-8E0E-9A9FEB6DE8DD}">
      <dsp:nvSpPr>
        <dsp:cNvPr id="0" name=""/>
        <dsp:cNvSpPr/>
      </dsp:nvSpPr>
      <dsp:spPr>
        <a:xfrm>
          <a:off x="4914266" y="2317570"/>
          <a:ext cx="795146" cy="17095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97573" y="0"/>
              </a:lnTo>
              <a:lnTo>
                <a:pt x="397573" y="1709565"/>
              </a:lnTo>
              <a:lnTo>
                <a:pt x="795146" y="170956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1BCB82-642B-4347-85B8-D8180EE5A835}">
      <dsp:nvSpPr>
        <dsp:cNvPr id="0" name=""/>
        <dsp:cNvSpPr/>
      </dsp:nvSpPr>
      <dsp:spPr>
        <a:xfrm>
          <a:off x="4914266" y="2271850"/>
          <a:ext cx="7951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95146" y="4572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FDDE1D-D7F8-4F1A-8DC8-AACD8EC843C3}">
      <dsp:nvSpPr>
        <dsp:cNvPr id="0" name=""/>
        <dsp:cNvSpPr/>
      </dsp:nvSpPr>
      <dsp:spPr>
        <a:xfrm>
          <a:off x="4914266" y="608004"/>
          <a:ext cx="795146" cy="1709565"/>
        </a:xfrm>
        <a:custGeom>
          <a:avLst/>
          <a:gdLst/>
          <a:ahLst/>
          <a:cxnLst/>
          <a:rect l="0" t="0" r="0" b="0"/>
          <a:pathLst>
            <a:path>
              <a:moveTo>
                <a:pt x="0" y="1709565"/>
              </a:moveTo>
              <a:lnTo>
                <a:pt x="397573" y="1709565"/>
              </a:lnTo>
              <a:lnTo>
                <a:pt x="397573" y="0"/>
              </a:lnTo>
              <a:lnTo>
                <a:pt x="795146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CEEF4E-3A86-4301-B560-67D88F232838}">
      <dsp:nvSpPr>
        <dsp:cNvPr id="0" name=""/>
        <dsp:cNvSpPr/>
      </dsp:nvSpPr>
      <dsp:spPr>
        <a:xfrm>
          <a:off x="492732" y="1711270"/>
          <a:ext cx="4421533" cy="12125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Time series data are first compressed using </a:t>
          </a:r>
          <a:r>
            <a:rPr lang="en-US" sz="1800" kern="1200" dirty="0" err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Haar</a:t>
          </a:r>
          <a:r>
            <a:rPr lang="en-US" sz="18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wavelet transform</a:t>
          </a:r>
          <a:r>
            <a:rPr lang="en-US" sz="18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.</a:t>
          </a:r>
        </a:p>
      </dsp:txBody>
      <dsp:txXfrm>
        <a:off x="492732" y="1711270"/>
        <a:ext cx="4421533" cy="1212599"/>
      </dsp:txXfrm>
    </dsp:sp>
    <dsp:sp modelId="{BF787A70-04D8-46A8-9E3D-18F3EBCFB40C}">
      <dsp:nvSpPr>
        <dsp:cNvPr id="0" name=""/>
        <dsp:cNvSpPr/>
      </dsp:nvSpPr>
      <dsp:spPr>
        <a:xfrm>
          <a:off x="5709413" y="1704"/>
          <a:ext cx="3975734" cy="12125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 </a:t>
          </a:r>
          <a:r>
            <a:rPr lang="en-US" sz="18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selected wavelet coefficients being sent to the physical cluster representative</a:t>
          </a:r>
        </a:p>
      </dsp:txBody>
      <dsp:txXfrm>
        <a:off x="5709413" y="1704"/>
        <a:ext cx="3975734" cy="1212599"/>
      </dsp:txXfrm>
    </dsp:sp>
    <dsp:sp modelId="{A77221C4-C5DE-4EE3-9C36-3BD906975C4B}">
      <dsp:nvSpPr>
        <dsp:cNvPr id="0" name=""/>
        <dsp:cNvSpPr/>
      </dsp:nvSpPr>
      <dsp:spPr>
        <a:xfrm>
          <a:off x="5709413" y="1711270"/>
          <a:ext cx="3975734" cy="12125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Reconstructs the time series and performs clustering using Dynamic Time Warping (DTW) distances</a:t>
          </a:r>
        </a:p>
      </dsp:txBody>
      <dsp:txXfrm>
        <a:off x="5709413" y="1711270"/>
        <a:ext cx="3975734" cy="1212599"/>
      </dsp:txXfrm>
    </dsp:sp>
    <dsp:sp modelId="{4F4C24D6-21E1-4F04-8AD7-9E3122A5B0AA}">
      <dsp:nvSpPr>
        <dsp:cNvPr id="0" name=""/>
        <dsp:cNvSpPr/>
      </dsp:nvSpPr>
      <dsp:spPr>
        <a:xfrm>
          <a:off x="5709413" y="3420836"/>
          <a:ext cx="3975734" cy="12125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Data clusters are merged across physical clusters until a gateway gathers the global model.</a:t>
          </a:r>
        </a:p>
      </dsp:txBody>
      <dsp:txXfrm>
        <a:off x="5709413" y="3420836"/>
        <a:ext cx="3975734" cy="12125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E03B7-D3CC-4EA6-A47A-A04A1A2A1D7F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7AD714-0932-4A97-9BC9-24D1477CB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6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D714-0932-4A97-9BC9-24D1477CBC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90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0D898-3C1B-4271-92EF-3C55FDCA5FCA}" type="datetime1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0033EEE-73BA-43AE-96AA-583662690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343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7D4D-1E1B-4ED1-81AD-61DDC3B7B4DF}" type="datetime1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0033EEE-73BA-43AE-96AA-583662690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8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C11E2-EF6F-4AB8-8BF3-8D05DA6D5E08}" type="datetime1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0033EEE-73BA-43AE-96AA-5836626904B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3189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8EBC-16EF-4D03-A66D-6041377DA599}" type="datetime1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0033EEE-73BA-43AE-96AA-583662690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567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3FD4-E80B-43C0-919F-F63E5E787270}" type="datetime1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0033EEE-73BA-43AE-96AA-5836626904B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0833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588C-96AD-478D-834E-5B3FBDFF7C65}" type="datetime1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0033EEE-73BA-43AE-96AA-583662690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65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0C2A-2B11-4447-8EFE-A93DC1A7D816}" type="datetime1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3EEE-73BA-43AE-96AA-583662690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3311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2731-2A77-4111-9563-AE08D6087FED}" type="datetime1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3EEE-73BA-43AE-96AA-583662690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907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2EC87-3FB9-47F0-9311-7F2B0565BC2C}" type="datetime1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3EEE-73BA-43AE-96AA-583662690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60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9FD6C-0788-4E78-A394-F5B0C1BEB14F}" type="datetime1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0033EEE-73BA-43AE-96AA-583662690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33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D0571-8EE0-4143-82DB-2A5BFDD20DA4}" type="datetime1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0033EEE-73BA-43AE-96AA-583662690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5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D8BF-B4EA-4E10-A062-641C9EA537EC}" type="datetime1">
              <a:rPr lang="en-US" smtClean="0"/>
              <a:t>5/8/2017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0033EEE-73BA-43AE-96AA-583662690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79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7CC7-AAEA-46C3-A50A-356E52FBEC21}" type="datetime1">
              <a:rPr lang="en-US" smtClean="0"/>
              <a:t>5/8/2017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3EEE-73BA-43AE-96AA-583662690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31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41BFE-74CD-4FB6-8E51-917C1139F33C}" type="datetime1">
              <a:rPr lang="en-US" smtClean="0"/>
              <a:t>5/8/2017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3EEE-73BA-43AE-96AA-583662690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274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B9C4D-1C01-4E4F-9BBD-965533771607}" type="datetime1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3EEE-73BA-43AE-96AA-583662690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357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715B5-36C9-495D-91E1-60EADB4F7BBF}" type="datetime1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0033EEE-73BA-43AE-96AA-583662690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11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C1168-4969-4BD2-8FF1-461B10609BA0}" type="datetime1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0033EEE-73BA-43AE-96AA-583662690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65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1575" y="1789981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DISTRIBUTED CLUSTERING OF UBIQUITOUS DATA STREAMS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KANIKA JUNEJA (8779271)</a:t>
            </a:r>
          </a:p>
          <a:p>
            <a:r>
              <a:rPr lang="en-US" b="1" dirty="0"/>
              <a:t>GEORGE PATRICK XAVIER (8844824)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3EEE-73BA-43AE-96AA-5836626904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800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7814" y="537846"/>
            <a:ext cx="8911687" cy="128089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Distributed Clustering Methods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7814" y="2636838"/>
            <a:ext cx="8239125" cy="2162175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3EEE-73BA-43AE-96AA-5836626904B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392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sz="4000" b="1" dirty="0"/>
              <a:t>Clustering Ubiquitous Streaming Data Observations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3EEE-73BA-43AE-96AA-5836626904B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725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212" y="3233787"/>
            <a:ext cx="9181372" cy="31336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Generalized Methods For Distributed Clustering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900" dirty="0"/>
              <a:t>Algorithm to achieve clustering of homogenously distributed data streams with local and global computation to balance communication cost. </a:t>
            </a:r>
          </a:p>
          <a:p>
            <a:endParaRPr lang="en-US" sz="19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3EEE-73BA-43AE-96AA-5836626904B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040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2165230" y="457575"/>
            <a:ext cx="8915400" cy="11641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More than a generalized clustering algorithm Wolff et all.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165230" y="1820174"/>
            <a:ext cx="9154783" cy="4004783"/>
          </a:xfrm>
        </p:spPr>
        <p:txBody>
          <a:bodyPr>
            <a:normAutofit/>
          </a:bodyPr>
          <a:lstStyle/>
          <a:p>
            <a:endParaRPr lang="en-US" sz="1900" dirty="0"/>
          </a:p>
          <a:p>
            <a:r>
              <a:rPr lang="en-US" sz="2000" dirty="0"/>
              <a:t>Generic local algorithm for computing a given function on the averages of the input vectors, produced homogeneously across distributed nodes.</a:t>
            </a:r>
          </a:p>
          <a:p>
            <a:endParaRPr lang="en-US" sz="2000" dirty="0"/>
          </a:p>
          <a:p>
            <a:r>
              <a:rPr lang="en-US" sz="2000" dirty="0"/>
              <a:t>L2-norm threshold, vector mean monitoring, k-means monitoring</a:t>
            </a:r>
          </a:p>
          <a:p>
            <a:endParaRPr lang="en-US" sz="2000" dirty="0"/>
          </a:p>
          <a:p>
            <a:r>
              <a:rPr lang="en-US" sz="2000" dirty="0"/>
              <a:t>Compared the effect of sampling on both centralized and distributed algorithms</a:t>
            </a:r>
          </a:p>
          <a:p>
            <a:endParaRPr lang="en-US" sz="1900" dirty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endParaRPr lang="en-US" sz="45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3EEE-73BA-43AE-96AA-5836626904B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2883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Improvements by Zhang , </a:t>
            </a:r>
            <a:r>
              <a:rPr lang="en-US" dirty="0" err="1"/>
              <a:t>Qiang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7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544428"/>
              </p:ext>
            </p:extLst>
          </p:nvPr>
        </p:nvGraphicFramePr>
        <p:xfrm>
          <a:off x="2592925" y="2133600"/>
          <a:ext cx="8911688" cy="3017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3EEE-73BA-43AE-96AA-5836626904B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57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109799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Domain Specific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9313"/>
            <a:ext cx="8915400" cy="3777622"/>
          </a:xfrm>
        </p:spPr>
        <p:txBody>
          <a:bodyPr>
            <a:noAutofit/>
          </a:bodyPr>
          <a:lstStyle/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Distributed Grid Clustering (DGClust), e</a:t>
            </a:r>
            <a:r>
              <a:rPr lang="en-US" sz="2000" dirty="0"/>
              <a:t>ach node of a sensor network produces a univariate stream of data.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Main aim is to cluster the observations produced as the global multivariate state of the network composed by all sensor streams.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Works by using local discretization of streams to reduce communication in the network.</a:t>
            </a:r>
          </a:p>
          <a:p>
            <a:endParaRPr lang="en-US" sz="2000" dirty="0"/>
          </a:p>
          <a:p>
            <a:r>
              <a:rPr lang="en-US" sz="2000" dirty="0"/>
              <a:t>Centralized clustering of most frequent global states to reduce dimensionality of the clustering problem.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3EEE-73BA-43AE-96AA-5836626904B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5182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25702"/>
            <a:ext cx="8911687" cy="1280890"/>
          </a:xfrm>
        </p:spPr>
        <p:txBody>
          <a:bodyPr>
            <a:normAutofit/>
          </a:bodyPr>
          <a:lstStyle/>
          <a:p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Improvement by Son et all.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2200" dirty="0"/>
              <a:t>Clustered version of the in-network distributed optimization algorithm</a:t>
            </a:r>
          </a:p>
          <a:p>
            <a:pPr lvl="0"/>
            <a:endParaRPr lang="en-US" sz="2200" dirty="0"/>
          </a:p>
          <a:p>
            <a:pPr lvl="0"/>
            <a:r>
              <a:rPr lang="en-US" sz="2200" dirty="0"/>
              <a:t>communication reduces from O(</a:t>
            </a:r>
            <a:r>
              <a:rPr lang="en-US" sz="2200" dirty="0" err="1"/>
              <a:t>mn</a:t>
            </a:r>
            <a:r>
              <a:rPr lang="en-US" sz="2200" dirty="0"/>
              <a:t>), in the centralized scenario to O(√n)</a:t>
            </a:r>
          </a:p>
          <a:p>
            <a:pPr lvl="0"/>
            <a:endParaRPr lang="en-US" sz="2200" dirty="0"/>
          </a:p>
          <a:p>
            <a:pPr lvl="0"/>
            <a:r>
              <a:rPr lang="en-US" sz="2200" dirty="0"/>
              <a:t>Forming √n clusters, transport cost is equivalent to that of the distributed in-network scheme</a:t>
            </a:r>
          </a:p>
          <a:p>
            <a:pPr lvl="0"/>
            <a:endParaRPr lang="en-US" sz="2200" dirty="0"/>
          </a:p>
          <a:p>
            <a:pPr lvl="0"/>
            <a:r>
              <a:rPr lang="en-US" sz="2200" dirty="0"/>
              <a:t>While increasing (accuracy of estimate and convergence speed) and reducing latency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3EEE-73BA-43AE-96AA-5836626904B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939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Web Based Scalability Issues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Problem imposed by recent web search engines, an efficient parallel query processing is required, under situations of continuous streams of queries.</a:t>
            </a:r>
          </a:p>
          <a:p>
            <a:endParaRPr lang="en-US" sz="2000" dirty="0"/>
          </a:p>
          <a:p>
            <a:r>
              <a:rPr lang="en-US" sz="2000" dirty="0"/>
              <a:t>Another relevant problem in web scenarios is related to recommender systems, where websites may recommend items to users.</a:t>
            </a:r>
          </a:p>
          <a:p>
            <a:endParaRPr lang="en-US" sz="2000" dirty="0"/>
          </a:p>
          <a:p>
            <a:r>
              <a:rPr lang="en-US" sz="2000" dirty="0"/>
              <a:t>Finally, hot-topic is data mining on mobile devices. </a:t>
            </a:r>
          </a:p>
          <a:p>
            <a:endParaRPr lang="en-US" sz="2000" dirty="0"/>
          </a:p>
          <a:p>
            <a:r>
              <a:rPr lang="en-US" sz="2000" dirty="0"/>
              <a:t>Road safety issues, proposing a fuzzy logic approach for ubiquitous data clustering.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3EEE-73BA-43AE-96AA-5836626904B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6404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b="1" dirty="0"/>
              <a:t>Clustering Ubiquitous Streaming Data Sources</a:t>
            </a:r>
            <a:endParaRPr lang="en-US" sz="4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3EEE-73BA-43AE-96AA-5836626904B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6708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Centralized Clustering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2933" y="2133600"/>
            <a:ext cx="9201679" cy="37776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900" dirty="0"/>
              <a:t>Clustering of mobile peers which have similar moving patterns and exhibit similar data affinity in order to improve a cooperative cache management in data retrieval for mobile clients.</a:t>
            </a:r>
          </a:p>
          <a:p>
            <a:endParaRPr lang="en-US" sz="1900" dirty="0"/>
          </a:p>
          <a:p>
            <a:r>
              <a:rPr lang="en-US" sz="1900" b="1" dirty="0"/>
              <a:t>Collaborative caching (COCA):</a:t>
            </a:r>
            <a:r>
              <a:rPr lang="en-US" sz="1900" dirty="0"/>
              <a:t> Use the node’s neighborhood to query for data items in their caches before asking the centralized server.</a:t>
            </a:r>
          </a:p>
          <a:p>
            <a:pPr marL="0" indent="0">
              <a:buNone/>
            </a:pPr>
            <a:endParaRPr lang="en-US" sz="1900" dirty="0"/>
          </a:p>
          <a:p>
            <a:r>
              <a:rPr lang="en-US" sz="1900" b="1" dirty="0"/>
              <a:t>Group-based approach (GroCOCA): </a:t>
            </a:r>
            <a:r>
              <a:rPr lang="en-US" sz="1900" dirty="0"/>
              <a:t>cache queries are only sent to neighbors which belong to the cluster of the querying node, with centralized clustering being based on mobility patterns and data access patterns.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3EEE-73BA-43AE-96AA-5836626904B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259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4999"/>
            <a:ext cx="8915400" cy="4306019"/>
          </a:xfrm>
        </p:spPr>
        <p:txBody>
          <a:bodyPr>
            <a:normAutofit/>
          </a:bodyPr>
          <a:lstStyle/>
          <a:p>
            <a:r>
              <a:rPr lang="en-US" sz="2400" dirty="0"/>
              <a:t>Introduction</a:t>
            </a:r>
          </a:p>
          <a:p>
            <a:r>
              <a:rPr lang="en-US" sz="2400" dirty="0"/>
              <a:t>Motivation</a:t>
            </a:r>
          </a:p>
          <a:p>
            <a:r>
              <a:rPr lang="en-US" sz="2400" dirty="0"/>
              <a:t>Clustering Techniques</a:t>
            </a:r>
          </a:p>
          <a:p>
            <a:r>
              <a:rPr lang="en-US" sz="2400" dirty="0"/>
              <a:t>Distributed clustering methods</a:t>
            </a:r>
          </a:p>
          <a:p>
            <a:r>
              <a:rPr lang="en-US" sz="2400" dirty="0"/>
              <a:t>Clustering Ubiquitous streaming data observation</a:t>
            </a:r>
          </a:p>
          <a:p>
            <a:r>
              <a:rPr lang="en-US" sz="2400" dirty="0"/>
              <a:t>Clustering Ubiquitous streaming data sources</a:t>
            </a:r>
          </a:p>
          <a:p>
            <a:r>
              <a:rPr lang="en-US" sz="2400" dirty="0"/>
              <a:t>Centralized clustering</a:t>
            </a:r>
          </a:p>
          <a:p>
            <a:r>
              <a:rPr lang="en-US" sz="2400" dirty="0"/>
              <a:t>Conclusion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3EEE-73BA-43AE-96AA-5836626904B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0696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Performance of GroCOCA &amp; COCA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905000"/>
            <a:ext cx="8915400" cy="3777622"/>
          </a:xfrm>
        </p:spPr>
        <p:txBody>
          <a:bodyPr>
            <a:noAutofit/>
          </a:bodyPr>
          <a:lstStyle/>
          <a:p>
            <a:r>
              <a:rPr lang="en-US" sz="1900" dirty="0"/>
              <a:t>Performance difference between GroCOCA and batch clustering (SK) increases as the server request ratio decreases.</a:t>
            </a:r>
          </a:p>
          <a:p>
            <a:endParaRPr lang="en-US" sz="1900" dirty="0"/>
          </a:p>
          <a:p>
            <a:r>
              <a:rPr lang="en-US" sz="1900" dirty="0"/>
              <a:t>Accuracy of the clustering algorithm depends on the update rate of the mobility and data access information.</a:t>
            </a:r>
          </a:p>
          <a:p>
            <a:endParaRPr lang="en-US" sz="1900" dirty="0"/>
          </a:p>
          <a:p>
            <a:r>
              <a:rPr lang="en-US" sz="1900" dirty="0"/>
              <a:t>COCA &amp; GroCOCA: latency improves slightly with the number of peers, as the probability of finding required items in neighboring peers increases.</a:t>
            </a:r>
          </a:p>
          <a:p>
            <a:endParaRPr lang="en-US" sz="1900" dirty="0"/>
          </a:p>
          <a:p>
            <a:r>
              <a:rPr lang="en-US" sz="1900" dirty="0"/>
              <a:t>COCA &amp; GroCOCA do better with larger groups, with GroCOCA performing better than COCA.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3EEE-73BA-43AE-96AA-5836626904B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530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15" y="2155167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Yin and Gaber:</a:t>
            </a:r>
          </a:p>
          <a:p>
            <a:endParaRPr lang="en-US" sz="1900" dirty="0"/>
          </a:p>
          <a:p>
            <a:r>
              <a:rPr lang="en-US" sz="1900" dirty="0"/>
              <a:t>Distributed Single-pass Incremental Clustering (DSIC)</a:t>
            </a:r>
          </a:p>
          <a:p>
            <a:endParaRPr lang="en-US" sz="1900" dirty="0"/>
          </a:p>
          <a:p>
            <a:r>
              <a:rPr lang="en-US" sz="1900" dirty="0"/>
              <a:t>Novel algorithm that makes use of network connectivity knowledge to define a low-level clustering.</a:t>
            </a:r>
          </a:p>
          <a:p>
            <a:endParaRPr lang="en-US" sz="1900" dirty="0"/>
          </a:p>
          <a:p>
            <a:r>
              <a:rPr lang="en-US" sz="1900" dirty="0"/>
              <a:t>which is hierarchically agglomerated into higher-level clusters.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95915" y="874277"/>
            <a:ext cx="8911687" cy="9631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/>
              <a:t>Distributed Clustering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3EEE-73BA-43AE-96AA-5836626904B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2959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2420786"/>
              </p:ext>
            </p:extLst>
          </p:nvPr>
        </p:nvGraphicFramePr>
        <p:xfrm>
          <a:off x="1554043" y="1483744"/>
          <a:ext cx="10177881" cy="4635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3EEE-73BA-43AE-96AA-5836626904B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26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96306"/>
            <a:ext cx="8911687" cy="652599"/>
          </a:xfrm>
        </p:spPr>
        <p:txBody>
          <a:bodyPr>
            <a:normAutofit/>
          </a:bodyPr>
          <a:lstStyle/>
          <a:p>
            <a:r>
              <a:rPr lang="en-US" b="1" dirty="0"/>
              <a:t>Conclusion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589212" y="1190445"/>
            <a:ext cx="8915400" cy="5460521"/>
          </a:xfrm>
        </p:spPr>
        <p:txBody>
          <a:bodyPr>
            <a:no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Clustering ubiquitous streaming data observations or clustering ubiquitous streaming data sources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Resources consumption as an outcome. Mostly focus on scalability and computation load, clustering validity and processing speed. 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Distributed methods improve communication ratios, processing speed and resources consumption, while achieving similar clustering validity.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Lack of clustering for heterogeneously distributed data streams, and studies on the impact of clustering procedures on mobile devices.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USDS lack of clustering algorithms for homogeneously distributed data, researchers should focus on evaluating clustering per se.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900" dirty="0"/>
          </a:p>
          <a:p>
            <a:pPr marL="0" indent="0">
              <a:buNone/>
            </a:pPr>
            <a:endParaRPr lang="en-US" sz="19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3EEE-73BA-43AE-96AA-5836626904B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4645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50124" y="2728955"/>
            <a:ext cx="8911687" cy="1280890"/>
          </a:xfrm>
        </p:spPr>
        <p:txBody>
          <a:bodyPr>
            <a:noAutofit/>
          </a:bodyPr>
          <a:lstStyle/>
          <a:p>
            <a:r>
              <a:rPr lang="en-US" sz="8000" dirty="0">
                <a:latin typeface="Gigi" panose="04040504061007020D02" pitchFamily="82" charset="0"/>
              </a:rPr>
              <a:t>THANK YOU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3EEE-73BA-43AE-96AA-5836626904B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499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</a:pPr>
            <a:r>
              <a:rPr 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51722"/>
            <a:ext cx="8915400" cy="4559500"/>
          </a:xfrm>
        </p:spPr>
        <p:txBody>
          <a:bodyPr/>
          <a:lstStyle/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Ubiquitous data streams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Knowledge discovery from ubiquitous data stream has become a </a:t>
            </a:r>
          </a:p>
          <a:p>
            <a:pPr marL="457200" lvl="1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major goal for all sorts of applications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Mostly based on unsupervised techniques such as clustering.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Two subproblems exist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Clustering Streaming data observation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Clustering streaming data 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3EEE-73BA-43AE-96AA-5836626904B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579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54116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Motivation And AIM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78226"/>
            <a:ext cx="8915400" cy="4029414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2000" dirty="0"/>
              <a:t>Do distributed stream clustering algorithms improve data mining results when applied to ubiquitous data stream scenarios?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The specific objectives of this work include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Exposing scenarios where data are produced as ubiquitous data streams.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Identifying clustering algorithm for ubiquitous data streams.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Pointing out advantages and disadvantages of distributed procedure.</a:t>
            </a:r>
            <a:r>
              <a:rPr lang="en-US" sz="1900" dirty="0"/>
              <a:t>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3EEE-73BA-43AE-96AA-5836626904B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16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610857"/>
            <a:ext cx="8911687" cy="926395"/>
          </a:xfrm>
        </p:spPr>
        <p:txBody>
          <a:bodyPr/>
          <a:lstStyle/>
          <a:p>
            <a:r>
              <a:rPr lang="en-US" b="1" dirty="0"/>
              <a:t>      </a:t>
            </a:r>
            <a:r>
              <a:rPr 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Various Clustering Techniques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7844710"/>
              </p:ext>
            </p:extLst>
          </p:nvPr>
        </p:nvGraphicFramePr>
        <p:xfrm>
          <a:off x="1974574" y="1285460"/>
          <a:ext cx="9424022" cy="47840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33600" y="4081670"/>
            <a:ext cx="24914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Task of clustering data flowing from a continuous stream based on data point similarity.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87263" y="4081670"/>
            <a:ext cx="23986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Task of clustering different sources of data streams, based on data series similarity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748161" y="4147930"/>
            <a:ext cx="2451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Instead of centralizing data, the entire process is distributed.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3EEE-73BA-43AE-96AA-5836626904B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281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Clustering Streaming Observation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022906"/>
            <a:ext cx="8915400" cy="5042647"/>
          </a:xfrm>
        </p:spPr>
        <p:txBody>
          <a:bodyPr>
            <a:normAutofit/>
          </a:bodyPr>
          <a:lstStyle/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/>
              <a:t>Algorithms  usually search for dense regions, identifying hot spots where it tends to produce data.</a:t>
            </a:r>
          </a:p>
          <a:p>
            <a:endParaRPr lang="en-US" sz="2000" dirty="0"/>
          </a:p>
          <a:p>
            <a:r>
              <a:rPr lang="en-US" sz="2000" dirty="0"/>
              <a:t>A streaming clustering algorithm must observe certain characteristics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Quick and incremental processing of new observations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Execution of only one pass over the dataset.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Running inside a limited RAM buffer</a:t>
            </a:r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3EEE-73BA-43AE-96AA-5836626904B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800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9647"/>
          </a:xfrm>
        </p:spPr>
        <p:txBody>
          <a:bodyPr/>
          <a:lstStyle/>
          <a:p>
            <a:r>
              <a:rPr lang="en-US" b="1" dirty="0"/>
              <a:t>Clustering Streaming Data 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1" y="1563756"/>
            <a:ext cx="9364249" cy="4412973"/>
          </a:xfrm>
        </p:spPr>
        <p:txBody>
          <a:bodyPr>
            <a:normAutofit/>
          </a:bodyPr>
          <a:lstStyle/>
          <a:p>
            <a:r>
              <a:rPr lang="en-US" sz="1900" dirty="0"/>
              <a:t>Basic idea behind clustering streaming data sources is to find groups of sources that behave similarly through time.</a:t>
            </a:r>
          </a:p>
          <a:p>
            <a:r>
              <a:rPr lang="en-US" sz="1900" dirty="0"/>
              <a:t>Two Approaches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 err="1"/>
              <a:t>Partitional</a:t>
            </a:r>
            <a:r>
              <a:rPr lang="en-US" sz="1900" dirty="0"/>
              <a:t> Clustering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/>
              <a:t>Hierarchical Clustering                              </a:t>
            </a:r>
          </a:p>
          <a:p>
            <a:pPr marL="4572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68542" y="3970153"/>
            <a:ext cx="34190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division data objects into non overlapping clusters such that each data object is exactly in one cluster</a:t>
            </a:r>
          </a:p>
        </p:txBody>
      </p:sp>
      <p:cxnSp>
        <p:nvCxnSpPr>
          <p:cNvPr id="9" name="Straight Arrow Connector 8"/>
          <p:cNvCxnSpPr>
            <a:cxnSpLocks/>
            <a:stCxn id="5" idx="3"/>
          </p:cNvCxnSpPr>
          <p:nvPr/>
        </p:nvCxnSpPr>
        <p:spPr>
          <a:xfrm>
            <a:off x="6287603" y="4570318"/>
            <a:ext cx="791886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0632" y="2881535"/>
            <a:ext cx="4423327" cy="284921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0631" y="2881535"/>
            <a:ext cx="4423327" cy="2849218"/>
          </a:xfrm>
          <a:prstGeom prst="rect">
            <a:avLst/>
          </a:prstGeom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1666183" y="4732240"/>
            <a:ext cx="9364249" cy="4412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3EEE-73BA-43AE-96AA-5836626904B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923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Ubiquitous data clustering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1" y="1775791"/>
            <a:ext cx="9205223" cy="4135431"/>
          </a:xfrm>
        </p:spPr>
        <p:txBody>
          <a:bodyPr/>
          <a:lstStyle/>
          <a:p>
            <a:pPr marL="0" indent="0">
              <a:buNone/>
            </a:pPr>
            <a:r>
              <a:rPr lang="en-US" sz="1900" dirty="0"/>
              <a:t>Our world is evolving into a setting where all devices as small as they may be, will be able to include sensing and processing ability.</a:t>
            </a:r>
          </a:p>
          <a:p>
            <a:pPr marL="0" indent="0">
              <a:buNone/>
            </a:pPr>
            <a:endParaRPr lang="en-US" sz="1900" dirty="0"/>
          </a:p>
          <a:p>
            <a:r>
              <a:rPr lang="en-US" sz="1900" dirty="0"/>
              <a:t>With the purpose of processing and analyzing ubiquitous data, usual knowledge discovery approaches are based on unsupervised techniques.</a:t>
            </a:r>
          </a:p>
          <a:p>
            <a:endParaRPr lang="en-US" sz="1900" dirty="0"/>
          </a:p>
          <a:p>
            <a:r>
              <a:rPr lang="en-US" sz="1900" dirty="0"/>
              <a:t>Data are being generated by web clicks or network package routing on each machine</a:t>
            </a:r>
          </a:p>
          <a:p>
            <a:endParaRPr lang="en-US" sz="1900" dirty="0"/>
          </a:p>
          <a:p>
            <a:r>
              <a:rPr lang="en-US" sz="1900" dirty="0"/>
              <a:t>GPS devices produce an process data locally.</a:t>
            </a:r>
          </a:p>
          <a:p>
            <a:endParaRPr lang="en-US" sz="19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3EEE-73BA-43AE-96AA-5836626904B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215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16765"/>
            <a:ext cx="8915400" cy="42944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dirty="0"/>
              <a:t>Different frameworks could be applied on data that are being produced in multiple locations.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1900" dirty="0"/>
              <a:t>First approach was centralized process that would gather data from sensors, analyzing it afterward in a unique multivariate stream.</a:t>
            </a:r>
          </a:p>
          <a:p>
            <a:pPr marL="457200" lvl="1" indent="0">
              <a:buNone/>
            </a:pPr>
            <a:endParaRPr lang="en-US" sz="1900" dirty="0"/>
          </a:p>
          <a:p>
            <a:pPr lvl="1"/>
            <a:r>
              <a:rPr lang="en-US" sz="1900" dirty="0"/>
              <a:t>Another approach could process in two levels-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900" dirty="0"/>
              <a:t>Clustering the data produced by each sensor separately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900" dirty="0"/>
              <a:t>Then compiling the result s on a centralized process that will define the final cluster.</a:t>
            </a:r>
            <a:r>
              <a:rPr lang="en-US" sz="1800" dirty="0"/>
              <a:t>	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3EEE-73BA-43AE-96AA-5836626904B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68903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1912</TotalTime>
  <Words>1155</Words>
  <Application>Microsoft Office PowerPoint</Application>
  <PresentationFormat>Widescreen</PresentationFormat>
  <Paragraphs>183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Century Gothic</vt:lpstr>
      <vt:lpstr>Gigi</vt:lpstr>
      <vt:lpstr>Wingdings 3</vt:lpstr>
      <vt:lpstr>Wisp</vt:lpstr>
      <vt:lpstr>DISTRIBUTED CLUSTERING OF UBIQUITOUS DATA STREAMS</vt:lpstr>
      <vt:lpstr>OUTLINE</vt:lpstr>
      <vt:lpstr>Introduction</vt:lpstr>
      <vt:lpstr>Motivation And AIM</vt:lpstr>
      <vt:lpstr>      Various Clustering Techniques </vt:lpstr>
      <vt:lpstr>Clustering Streaming Observation</vt:lpstr>
      <vt:lpstr>Clustering Streaming Data Sources</vt:lpstr>
      <vt:lpstr>Ubiquitous data clustering</vt:lpstr>
      <vt:lpstr>Continued</vt:lpstr>
      <vt:lpstr>Distributed Clustering Methods</vt:lpstr>
      <vt:lpstr>PowerPoint Presentation</vt:lpstr>
      <vt:lpstr>Generalized Methods For Distributed Clustering </vt:lpstr>
      <vt:lpstr>PowerPoint Presentation</vt:lpstr>
      <vt:lpstr>Improvements by Zhang , Qiang. </vt:lpstr>
      <vt:lpstr>Domain Specific Methods</vt:lpstr>
      <vt:lpstr> Improvement by Son et all.</vt:lpstr>
      <vt:lpstr>Web Based Scalability Issues</vt:lpstr>
      <vt:lpstr>PowerPoint Presentation</vt:lpstr>
      <vt:lpstr>Centralized Clustering</vt:lpstr>
      <vt:lpstr> Performance of GroCOCA &amp; COCA</vt:lpstr>
      <vt:lpstr>PowerPoint Presentation</vt:lpstr>
      <vt:lpstr>PowerPoint Presentation</vt:lpstr>
      <vt:lpstr>Conclusion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jasdeep</dc:creator>
  <cp:lastModifiedBy>jasdeep</cp:lastModifiedBy>
  <cp:revision>64</cp:revision>
  <dcterms:created xsi:type="dcterms:W3CDTF">2017-03-28T18:59:06Z</dcterms:created>
  <dcterms:modified xsi:type="dcterms:W3CDTF">2017-05-08T21:46:03Z</dcterms:modified>
</cp:coreProperties>
</file>